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 id="2147483662" r:id="rId2"/>
  </p:sldMasterIdLst>
  <p:notesMasterIdLst>
    <p:notesMasterId r:id="rId11"/>
  </p:notesMasterIdLst>
  <p:sldIdLst>
    <p:sldId id="297" r:id="rId3"/>
    <p:sldId id="257" r:id="rId4"/>
    <p:sldId id="258" r:id="rId5"/>
    <p:sldId id="279" r:id="rId6"/>
    <p:sldId id="280" r:id="rId7"/>
    <p:sldId id="281" r:id="rId8"/>
    <p:sldId id="282" r:id="rId9"/>
    <p:sldId id="272" r:id="rId1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703F4110-5866-403A-A16E-99D343ED27EF}">
          <p14:sldIdLst>
            <p14:sldId id="297"/>
            <p14:sldId id="257"/>
            <p14:sldId id="258"/>
            <p14:sldId id="279"/>
            <p14:sldId id="280"/>
            <p14:sldId id="281"/>
            <p14:sldId id="282"/>
            <p14:sldId id="272"/>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C0A"/>
    <a:srgbClr val="5F95CF"/>
    <a:srgbClr val="ED6F9C"/>
    <a:srgbClr val="A27DB6"/>
    <a:srgbClr val="FCC13F"/>
    <a:srgbClr val="F49C4E"/>
    <a:srgbClr val="37B398"/>
    <a:srgbClr val="EA4E34"/>
    <a:srgbClr val="00A7E3"/>
    <a:srgbClr val="C9D5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3A2CA1F-3267-4498-8071-7EE1E42671EB}">
  <a:tblStyle styleId="{C3A2CA1F-3267-4498-8071-7EE1E42671EB}" styleName="Table_0">
    <a:wholeTbl>
      <a:tcTxStyle b="off" i="off">
        <a:font>
          <a:latin typeface="Rockwell"/>
          <a:ea typeface="Rockwell"/>
          <a:cs typeface="Rockwell"/>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F7E8E7"/>
          </a:solidFill>
        </a:fill>
      </a:tcStyle>
    </a:wholeTbl>
    <a:band1H>
      <a:tcStyle>
        <a:tcBdr/>
        <a:fill>
          <a:solidFill>
            <a:srgbClr val="EFCECA"/>
          </a:solidFill>
        </a:fill>
      </a:tcStyle>
    </a:band1H>
    <a:band1V>
      <a:tcStyle>
        <a:tcBdr/>
        <a:fill>
          <a:solidFill>
            <a:srgbClr val="EFCECA"/>
          </a:solidFill>
        </a:fill>
      </a:tcStyle>
    </a:band1V>
    <a:lastCol>
      <a:tcTxStyle b="on" i="off">
        <a:font>
          <a:latin typeface="Rockwell"/>
          <a:ea typeface="Rockwell"/>
          <a:cs typeface="Rockwell"/>
        </a:font>
        <a:schemeClr val="lt1"/>
      </a:tcTxStyle>
      <a:tcStyle>
        <a:tcBdr/>
        <a:fill>
          <a:solidFill>
            <a:schemeClr val="accent1"/>
          </a:solidFill>
        </a:fill>
      </a:tcStyle>
    </a:lastCol>
    <a:firstCol>
      <a:tcTxStyle b="on" i="off">
        <a:font>
          <a:latin typeface="Rockwell"/>
          <a:ea typeface="Rockwell"/>
          <a:cs typeface="Rockwell"/>
        </a:font>
        <a:schemeClr val="lt1"/>
      </a:tcTxStyle>
      <a:tcStyle>
        <a:tcBdr/>
        <a:fill>
          <a:solidFill>
            <a:schemeClr val="accent1"/>
          </a:solidFill>
        </a:fill>
      </a:tcStyle>
    </a:firstCol>
    <a:lastRow>
      <a:tcTxStyle b="on" i="off">
        <a:font>
          <a:latin typeface="Rockwell"/>
          <a:ea typeface="Rockwell"/>
          <a:cs typeface="Rockwell"/>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Rockwell"/>
          <a:ea typeface="Rockwell"/>
          <a:cs typeface="Rockwell"/>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35" autoAdjust="0"/>
    <p:restoredTop sz="94690"/>
  </p:normalViewPr>
  <p:slideViewPr>
    <p:cSldViewPr snapToGrid="0">
      <p:cViewPr varScale="1">
        <p:scale>
          <a:sx n="108" d="100"/>
          <a:sy n="108" d="100"/>
        </p:scale>
        <p:origin x="1194"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349911737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notes"/>
          <p:cNvSpPr txBox="1">
            <a:spLocks noGrp="1"/>
          </p:cNvSpPr>
          <p:nvPr>
            <p:ph type="body" idx="1"/>
          </p:nvPr>
        </p:nvSpPr>
        <p:spPr>
          <a:xfrm>
            <a:off x="1124744" y="4343400"/>
            <a:ext cx="4608512"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58840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4403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dirty="0"/>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4187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dirty="0"/>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16065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dirty="0"/>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76804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dirty="0"/>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10729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dirty="0"/>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158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85" name="Shape 2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77691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15600" y="2867800"/>
            <a:ext cx="11360700" cy="1122300"/>
          </a:xfrm>
          <a:prstGeom prst="rect">
            <a:avLst/>
          </a:prstGeom>
        </p:spPr>
        <p:txBody>
          <a:bodyPr lIns="121900" tIns="121900" rIns="121900" bIns="121900"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Shape 50"/>
        <p:cNvGrpSpPr/>
        <p:nvPr/>
      </p:nvGrpSpPr>
      <p:grpSpPr>
        <a:xfrm>
          <a:off x="0" y="0"/>
          <a:ext cx="0" cy="0"/>
          <a:chOff x="0" y="0"/>
          <a:chExt cx="0" cy="0"/>
        </a:xfrm>
      </p:grpSpPr>
      <p:sp>
        <p:nvSpPr>
          <p:cNvPr id="54" name="Shape 54"/>
          <p:cNvSpPr txBox="1">
            <a:spLocks noGrp="1"/>
          </p:cNvSpPr>
          <p:nvPr>
            <p:ph type="ftr" idx="11"/>
          </p:nvPr>
        </p:nvSpPr>
        <p:spPr>
          <a:xfrm>
            <a:off x="275336" y="6343903"/>
            <a:ext cx="6327600" cy="365099"/>
          </a:xfrm>
          <a:prstGeom prst="rect">
            <a:avLst/>
          </a:prstGeom>
          <a:noFill/>
          <a:ln>
            <a:noFill/>
          </a:ln>
        </p:spPr>
        <p:txBody>
          <a:bodyPr lIns="91425" tIns="91425" rIns="91425" bIns="91425" anchor="ctr" anchorCtr="0"/>
          <a:lstStyle>
            <a:lvl1pPr marL="0" marR="0" lvl="0" indent="0" algn="l" rtl="0">
              <a:spcBef>
                <a:spcPts val="0"/>
              </a:spcBef>
              <a:buNone/>
              <a:defRPr sz="1100" b="0" i="0" u="none" strike="noStrike" cap="none">
                <a:solidFill>
                  <a:schemeClr val="dk2"/>
                </a:solidFill>
                <a:latin typeface="Open Sans" charset="0"/>
                <a:ea typeface="Open Sans" charset="0"/>
                <a:cs typeface="Open Sans" charset="0"/>
                <a:sym typeface="Rockwell"/>
              </a:defRPr>
            </a:lvl1pPr>
            <a:lvl2pPr marL="457200" marR="0" lvl="1" indent="0" algn="l" rtl="0">
              <a:spcBef>
                <a:spcPts val="0"/>
              </a:spcBef>
              <a:buNone/>
              <a:defRPr sz="1800" b="0" i="0" u="none" strike="noStrike" cap="none">
                <a:solidFill>
                  <a:schemeClr val="dk1"/>
                </a:solidFill>
                <a:latin typeface="Rockwell"/>
                <a:ea typeface="Rockwell"/>
                <a:cs typeface="Rockwell"/>
                <a:sym typeface="Rockwell"/>
              </a:defRPr>
            </a:lvl2pPr>
            <a:lvl3pPr marL="914400" marR="0" lvl="2" indent="0" algn="l" rtl="0">
              <a:spcBef>
                <a:spcPts val="0"/>
              </a:spcBef>
              <a:buNone/>
              <a:defRPr sz="1800" b="0" i="0" u="none" strike="noStrike" cap="none">
                <a:solidFill>
                  <a:schemeClr val="dk1"/>
                </a:solidFill>
                <a:latin typeface="Rockwell"/>
                <a:ea typeface="Rockwell"/>
                <a:cs typeface="Rockwell"/>
                <a:sym typeface="Rockwell"/>
              </a:defRPr>
            </a:lvl3pPr>
            <a:lvl4pPr marL="1371600" marR="0" lvl="3" indent="0" algn="l" rtl="0">
              <a:spcBef>
                <a:spcPts val="0"/>
              </a:spcBef>
              <a:buNone/>
              <a:defRPr sz="1800" b="0" i="0" u="none" strike="noStrike" cap="none">
                <a:solidFill>
                  <a:schemeClr val="dk1"/>
                </a:solidFill>
                <a:latin typeface="Rockwell"/>
                <a:ea typeface="Rockwell"/>
                <a:cs typeface="Rockwell"/>
                <a:sym typeface="Rockwell"/>
              </a:defRPr>
            </a:lvl4pPr>
            <a:lvl5pPr marL="1828800" marR="0" lvl="4" indent="0" algn="l" rtl="0">
              <a:spcBef>
                <a:spcPts val="0"/>
              </a:spcBef>
              <a:buNone/>
              <a:defRPr sz="1800" b="0" i="0" u="none" strike="noStrike" cap="none">
                <a:solidFill>
                  <a:schemeClr val="dk1"/>
                </a:solidFill>
                <a:latin typeface="Rockwell"/>
                <a:ea typeface="Rockwell"/>
                <a:cs typeface="Rockwell"/>
                <a:sym typeface="Rockwell"/>
              </a:defRPr>
            </a:lvl5pPr>
            <a:lvl6pPr marL="2286000" marR="0" lvl="5" indent="0" algn="l" rtl="0">
              <a:spcBef>
                <a:spcPts val="0"/>
              </a:spcBef>
              <a:buNone/>
              <a:defRPr sz="1800" b="0" i="0" u="none" strike="noStrike" cap="none">
                <a:solidFill>
                  <a:schemeClr val="dk1"/>
                </a:solidFill>
                <a:latin typeface="Rockwell"/>
                <a:ea typeface="Rockwell"/>
                <a:cs typeface="Rockwell"/>
                <a:sym typeface="Rockwell"/>
              </a:defRPr>
            </a:lvl6pPr>
            <a:lvl7pPr marL="2743200" marR="0" lvl="6" indent="0" algn="l" rtl="0">
              <a:spcBef>
                <a:spcPts val="0"/>
              </a:spcBef>
              <a:buNone/>
              <a:defRPr sz="1800" b="0" i="0" u="none" strike="noStrike" cap="none">
                <a:solidFill>
                  <a:schemeClr val="dk1"/>
                </a:solidFill>
                <a:latin typeface="Rockwell"/>
                <a:ea typeface="Rockwell"/>
                <a:cs typeface="Rockwell"/>
                <a:sym typeface="Rockwell"/>
              </a:defRPr>
            </a:lvl7pPr>
            <a:lvl8pPr marL="3200400" marR="0" lvl="7" indent="0" algn="l" rtl="0">
              <a:spcBef>
                <a:spcPts val="0"/>
              </a:spcBef>
              <a:buNone/>
              <a:defRPr sz="1800" b="0" i="0" u="none" strike="noStrike" cap="none">
                <a:solidFill>
                  <a:schemeClr val="dk1"/>
                </a:solidFill>
                <a:latin typeface="Rockwell"/>
                <a:ea typeface="Rockwell"/>
                <a:cs typeface="Rockwell"/>
                <a:sym typeface="Rockwell"/>
              </a:defRPr>
            </a:lvl8pPr>
            <a:lvl9pPr marL="3657600" marR="0" lvl="8" indent="0" algn="l" rtl="0">
              <a:spcBef>
                <a:spcPts val="0"/>
              </a:spcBef>
              <a:buNone/>
              <a:defRPr sz="1800" b="0" i="0" u="none" strike="noStrike" cap="none">
                <a:solidFill>
                  <a:schemeClr val="dk1"/>
                </a:solidFill>
                <a:latin typeface="Rockwell"/>
                <a:ea typeface="Rockwell"/>
                <a:cs typeface="Rockwell"/>
                <a:sym typeface="Rockwell"/>
              </a:defRPr>
            </a:lvl9pPr>
          </a:lstStyle>
          <a:p>
            <a:r>
              <a:rPr lang="en-US" dirty="0"/>
              <a:t>Pearson  (c) 2018      Gold Experience 2nd Edition C1 / B2+ / B2</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Option1">
  <p:cSld name="Title Slide Option1">
    <p:bg>
      <p:bgPr>
        <a:solidFill>
          <a:schemeClr val="lt2"/>
        </a:solidFill>
        <a:effectLst/>
      </p:bgPr>
    </p:bg>
    <p:spTree>
      <p:nvGrpSpPr>
        <p:cNvPr id="1"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15" name="Google Shape;15;p2"/>
          <p:cNvSpPr txBox="1">
            <a:spLocks noGrp="1"/>
          </p:cNvSpPr>
          <p:nvPr>
            <p:ph type="ctrTitle"/>
          </p:nvPr>
        </p:nvSpPr>
        <p:spPr>
          <a:xfrm>
            <a:off x="630353" y="1680064"/>
            <a:ext cx="4910667" cy="22442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1"/>
              </a:buClr>
              <a:buSzPts val="1400"/>
              <a:buFont typeface="Times New Roman"/>
              <a:buNone/>
              <a:defRPr sz="3800" b="1" i="0" u="none" strike="noStrike" cap="none">
                <a:solidFill>
                  <a:schemeClr val="lt1"/>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 name="Google Shape;16;p2"/>
          <p:cNvSpPr txBox="1">
            <a:spLocks noGrp="1"/>
          </p:cNvSpPr>
          <p:nvPr>
            <p:ph type="subTitle" idx="1"/>
          </p:nvPr>
        </p:nvSpPr>
        <p:spPr>
          <a:xfrm>
            <a:off x="630353" y="4057650"/>
            <a:ext cx="4529667" cy="1466850"/>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17" name="Google Shape;17;p2"/>
          <p:cNvSpPr txBox="1">
            <a:spLocks noGrp="1"/>
          </p:cNvSpPr>
          <p:nvPr>
            <p:ph type="body" idx="2"/>
          </p:nvPr>
        </p:nvSpPr>
        <p:spPr>
          <a:xfrm>
            <a:off x="630353" y="6265863"/>
            <a:ext cx="5283200"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2"/>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00000"/>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0" name="Google Shape;20;p2"/>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21" name="Google Shape;21;p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131696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Option2">
  <p:cSld name="Title Slide Option2">
    <p:bg>
      <p:bgPr>
        <a:solidFill>
          <a:schemeClr val="lt1"/>
        </a:solidFill>
        <a:effectLst/>
      </p:bgPr>
    </p:bg>
    <p:spTree>
      <p:nvGrpSpPr>
        <p:cNvPr id="1" name="Shape 22"/>
        <p:cNvGrpSpPr/>
        <p:nvPr/>
      </p:nvGrpSpPr>
      <p:grpSpPr>
        <a:xfrm>
          <a:off x="0" y="0"/>
          <a:ext cx="0" cy="0"/>
          <a:chOff x="0" y="0"/>
          <a:chExt cx="0" cy="0"/>
        </a:xfrm>
      </p:grpSpPr>
      <p:sp>
        <p:nvSpPr>
          <p:cNvPr id="23" name="Google Shape;23;p3"/>
          <p:cNvSpPr txBox="1">
            <a:spLocks noGrp="1"/>
          </p:cNvSpPr>
          <p:nvPr>
            <p:ph type="ctrTitle"/>
          </p:nvPr>
        </p:nvSpPr>
        <p:spPr>
          <a:xfrm>
            <a:off x="630353" y="1681201"/>
            <a:ext cx="4978400" cy="2063261"/>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2"/>
              </a:buClr>
              <a:buSzPts val="1400"/>
              <a:buFont typeface="Times New Roman"/>
              <a:buNone/>
              <a:defRPr sz="38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 name="Google Shape;24;p3"/>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25" name="Google Shape;25;p3"/>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3"/>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7" name="Google Shape;27;p3"/>
          <p:cNvPicPr preferRelativeResize="0"/>
          <p:nvPr/>
        </p:nvPicPr>
        <p:blipFill rotWithShape="1">
          <a:blip r:embed="rId2">
            <a:alphaModFix/>
          </a:blip>
          <a:srcRect/>
          <a:stretch/>
        </p:blipFill>
        <p:spPr>
          <a:xfrm>
            <a:off x="613833" y="409107"/>
            <a:ext cx="1148400" cy="813600"/>
          </a:xfrm>
          <a:prstGeom prst="rect">
            <a:avLst/>
          </a:prstGeom>
          <a:noFill/>
          <a:ln>
            <a:noFill/>
          </a:ln>
        </p:spPr>
      </p:pic>
      <p:sp>
        <p:nvSpPr>
          <p:cNvPr id="28" name="Google Shape;28;p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9" name="Google Shape;29;p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0" name="Google Shape;30;p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31666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Option3">
  <p:cSld name="Title Slide Option3">
    <p:bg>
      <p:bgPr>
        <a:solidFill>
          <a:srgbClr val="595959"/>
        </a:solidFill>
        <a:effectLst/>
      </p:bgPr>
    </p:bg>
    <p:spTree>
      <p:nvGrpSpPr>
        <p:cNvPr id="1" name="Shape 31"/>
        <p:cNvGrpSpPr/>
        <p:nvPr/>
      </p:nvGrpSpPr>
      <p:grpSpPr>
        <a:xfrm>
          <a:off x="0" y="0"/>
          <a:ext cx="0" cy="0"/>
          <a:chOff x="0" y="0"/>
          <a:chExt cx="0" cy="0"/>
        </a:xfrm>
      </p:grpSpPr>
      <p:pic>
        <p:nvPicPr>
          <p:cNvPr id="32" name="Google Shape;32;p4"/>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33" name="Google Shape;33;p4"/>
          <p:cNvSpPr txBox="1">
            <a:spLocks noGrp="1"/>
          </p:cNvSpPr>
          <p:nvPr>
            <p:ph type="ctrTitle"/>
          </p:nvPr>
        </p:nvSpPr>
        <p:spPr>
          <a:xfrm>
            <a:off x="630353" y="1681200"/>
            <a:ext cx="4978400" cy="19775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rgbClr val="FFFFFF"/>
              </a:buClr>
              <a:buSzPts val="1400"/>
              <a:buFont typeface="Times New Roman"/>
              <a:buNone/>
              <a:defRPr sz="38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4" name="Google Shape;34;p4"/>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35" name="Google Shape;35;p4"/>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4"/>
          <p:cNvSpPr>
            <a:spLocks noGrp="1"/>
          </p:cNvSpPr>
          <p:nvPr>
            <p:ph type="pic" idx="3"/>
          </p:nvPr>
        </p:nvSpPr>
        <p:spPr>
          <a:xfrm>
            <a:off x="6108701" y="0"/>
            <a:ext cx="60832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38" name="Google Shape;38;p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9" name="Google Shape;39;p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301517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rgbClr val="FFFFFF"/>
        </a:solidFill>
        <a:effectLst/>
      </p:bgPr>
    </p:bg>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5981100" y="1332225"/>
            <a:ext cx="5587014" cy="393450"/>
          </a:xfrm>
          <a:prstGeom prst="rect">
            <a:avLst/>
          </a:prstGeom>
          <a:noFill/>
          <a:ln>
            <a:noFill/>
          </a:ln>
        </p:spPr>
        <p:txBody>
          <a:bodyPr spcFirstLastPara="1" wrap="square" lIns="91425" tIns="91425" rIns="91425" bIns="91425" anchor="b" anchorCtr="0">
            <a:noAutofit/>
          </a:bodyPr>
          <a:lstStyle>
            <a:lvl1pPr marL="0" marR="0" lvl="0" indent="0" algn="l" rtl="0">
              <a:lnSpc>
                <a:spcPct val="107692"/>
              </a:lnSpc>
              <a:spcBef>
                <a:spcPts val="0"/>
              </a:spcBef>
              <a:spcAft>
                <a:spcPts val="0"/>
              </a:spcAft>
              <a:buClr>
                <a:schemeClr val="dk2"/>
              </a:buClr>
              <a:buSzPts val="1400"/>
              <a:buFont typeface="Times New Roman"/>
              <a:buNone/>
              <a:defRPr sz="2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5"/>
          <p:cNvSpPr txBox="1">
            <a:spLocks noGrp="1"/>
          </p:cNvSpPr>
          <p:nvPr>
            <p:ph type="body" idx="1"/>
          </p:nvPr>
        </p:nvSpPr>
        <p:spPr>
          <a:xfrm>
            <a:off x="5977055" y="2000250"/>
            <a:ext cx="5591058" cy="31130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6666"/>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30200" algn="l" rtl="0">
              <a:lnSpc>
                <a:spcPct val="112500"/>
              </a:lnSpc>
              <a:spcBef>
                <a:spcPts val="600"/>
              </a:spcBef>
              <a:spcAft>
                <a:spcPts val="0"/>
              </a:spcAft>
              <a:buClr>
                <a:schemeClr val="lt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5"/>
          <p:cNvSpPr>
            <a:spLocks noGrp="1"/>
          </p:cNvSpPr>
          <p:nvPr>
            <p:ph type="pic" idx="2"/>
          </p:nvPr>
        </p:nvSpPr>
        <p:spPr>
          <a:xfrm>
            <a:off x="1" y="0"/>
            <a:ext cx="51688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448257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Introduction">
  <p:cSld name="Introduction">
    <p:bg>
      <p:bgPr>
        <a:solidFill>
          <a:schemeClr val="lt2"/>
        </a:solidFill>
        <a:effectLst/>
      </p:bgPr>
    </p:bg>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30793" y="418050"/>
            <a:ext cx="4783668"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rgbClr val="FFFFFF"/>
              </a:buClr>
              <a:buSzPts val="1400"/>
              <a:buFont typeface="Times New Roman"/>
              <a:buNone/>
              <a:defRPr sz="36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8" name="Google Shape;48;p6"/>
          <p:cNvSpPr txBox="1">
            <a:spLocks noGrp="1"/>
          </p:cNvSpPr>
          <p:nvPr>
            <p:ph type="body" idx="1"/>
          </p:nvPr>
        </p:nvSpPr>
        <p:spPr>
          <a:xfrm>
            <a:off x="625090" y="2085975"/>
            <a:ext cx="4711701"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1111"/>
              </a:lnSpc>
              <a:spcBef>
                <a:spcPts val="0"/>
              </a:spcBef>
              <a:spcAft>
                <a:spcPts val="0"/>
              </a:spcAft>
              <a:buClr>
                <a:schemeClr val="dk1"/>
              </a:buClr>
              <a:buSzPts val="1400"/>
              <a:buFont typeface="Arial"/>
              <a:buNone/>
              <a:defRPr sz="1800" b="0" i="0" u="none" strike="noStrike" cap="none">
                <a:solidFill>
                  <a:srgbClr val="FFFFFF"/>
                </a:solidFill>
                <a:latin typeface="Arial"/>
                <a:ea typeface="Arial"/>
                <a:cs typeface="Arial"/>
                <a:sym typeface="Arial"/>
              </a:defRPr>
            </a:lvl1pPr>
            <a:lvl2pPr marL="914400" marR="0" lvl="1" indent="-304800" algn="l" rtl="0">
              <a:lnSpc>
                <a:spcPct val="133333"/>
              </a:lnSpc>
              <a:spcBef>
                <a:spcPts val="1701"/>
              </a:spcBef>
              <a:spcAft>
                <a:spcPts val="0"/>
              </a:spcAft>
              <a:buClr>
                <a:schemeClr val="lt2"/>
              </a:buClr>
              <a:buSzPts val="1200"/>
              <a:buFont typeface="Arial"/>
              <a:buChar char="•"/>
              <a:defRPr sz="1200" b="0" i="1" u="none" strike="noStrike" cap="none">
                <a:solidFill>
                  <a:schemeClr val="lt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0" name="Google Shape;50;p6"/>
          <p:cNvPicPr preferRelativeResize="0"/>
          <p:nvPr/>
        </p:nvPicPr>
        <p:blipFill rotWithShape="1">
          <a:blip r:embed="rId2">
            <a:alphaModFix/>
          </a:blip>
          <a:srcRect/>
          <a:stretch/>
        </p:blipFill>
        <p:spPr>
          <a:xfrm>
            <a:off x="623888" y="6375599"/>
            <a:ext cx="927787" cy="281275"/>
          </a:xfrm>
          <a:prstGeom prst="rect">
            <a:avLst/>
          </a:prstGeom>
          <a:noFill/>
          <a:ln>
            <a:noFill/>
          </a:ln>
        </p:spPr>
      </p:pic>
      <p:sp>
        <p:nvSpPr>
          <p:cNvPr id="51" name="Google Shape;51;p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52" name="Google Shape;52;p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53" name="Google Shape;53;p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1358755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Divider Option 1">
  <p:cSld name="Divider Option 1">
    <p:bg>
      <p:bgPr>
        <a:blipFill rotWithShape="1">
          <a:blip r:embed="rId2">
            <a:alphaModFix/>
          </a:blip>
          <a:stretch>
            <a:fillRect l="-16997" r="-16998"/>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 name="Google Shape;56;p7"/>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7229775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Divider Option 2">
  <p:cSld name="Divider Option 2">
    <p:bg>
      <p:bgPr>
        <a:blipFill rotWithShape="1">
          <a:blip r:embed="rId2">
            <a:alphaModFix/>
          </a:blip>
          <a:stretch>
            <a:fillRect l="-30997" r="-30995"/>
          </a:stretch>
        </a:blipFill>
        <a:effectLst/>
      </p:bgPr>
    </p:bg>
    <p:spTree>
      <p:nvGrpSpPr>
        <p:cNvPr id="1" name="Shape 57"/>
        <p:cNvGrpSpPr/>
        <p:nvPr/>
      </p:nvGrpSpPr>
      <p:grpSpPr>
        <a:xfrm>
          <a:off x="0" y="0"/>
          <a:ext cx="0" cy="0"/>
          <a:chOff x="0" y="0"/>
          <a:chExt cx="0" cy="0"/>
        </a:xfrm>
      </p:grpSpPr>
      <p:sp>
        <p:nvSpPr>
          <p:cNvPr id="58" name="Google Shape;58;p8"/>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 name="Google Shape;59;p8"/>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195532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Divider Option 3">
  <p:cSld name="Divider Option 3">
    <p:bg>
      <p:bgPr>
        <a:blipFill rotWithShape="1">
          <a:blip r:embed="rId2">
            <a:alphaModFix/>
          </a:blip>
          <a:stretch>
            <a:fillRect l="-37997" r="-37997"/>
          </a:stretch>
        </a:blipFill>
        <a:effectLst/>
      </p:bgPr>
    </p:bg>
    <p:spTree>
      <p:nvGrpSpPr>
        <p:cNvPr id="1" name="Shape 60"/>
        <p:cNvGrpSpPr/>
        <p:nvPr/>
      </p:nvGrpSpPr>
      <p:grpSpPr>
        <a:xfrm>
          <a:off x="0" y="0"/>
          <a:ext cx="0" cy="0"/>
          <a:chOff x="0" y="0"/>
          <a:chExt cx="0" cy="0"/>
        </a:xfrm>
      </p:grpSpPr>
      <p:sp>
        <p:nvSpPr>
          <p:cNvPr id="61" name="Google Shape;61;p9"/>
          <p:cNvSpPr/>
          <p:nvPr/>
        </p:nvSpPr>
        <p:spPr>
          <a:xfrm>
            <a:off x="3491400" y="784495"/>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557317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0" y="593366"/>
            <a:ext cx="11360700" cy="7635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415600" y="1536633"/>
            <a:ext cx="11360700" cy="45552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Divider Option 4">
  <p:cSld name="Divider Option 4">
    <p:bg>
      <p:bgPr>
        <a:blipFill rotWithShape="1">
          <a:blip r:embed="rId2">
            <a:alphaModFix/>
          </a:blip>
          <a:stretch>
            <a:fillRect l="-27998" r="-27998"/>
          </a:stretch>
        </a:blipFill>
        <a:effectLst/>
      </p:bgPr>
    </p:bg>
    <p:spTree>
      <p:nvGrpSpPr>
        <p:cNvPr id="1" name="Shape 63"/>
        <p:cNvGrpSpPr/>
        <p:nvPr/>
      </p:nvGrpSpPr>
      <p:grpSpPr>
        <a:xfrm>
          <a:off x="0" y="0"/>
          <a:ext cx="0" cy="0"/>
          <a:chOff x="0" y="0"/>
          <a:chExt cx="0" cy="0"/>
        </a:xfrm>
      </p:grpSpPr>
      <p:sp>
        <p:nvSpPr>
          <p:cNvPr id="64" name="Google Shape;64;p10"/>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5" name="Google Shape;65;p10"/>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9111282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Divider Option 5">
  <p:cSld name="Divider Option 5">
    <p:bg>
      <p:bgPr>
        <a:blipFill rotWithShape="1">
          <a:blip r:embed="rId2">
            <a:alphaModFix/>
          </a:blip>
          <a:stretch>
            <a:fillRect l="-11999" r="-11997"/>
          </a:stretch>
        </a:blipFill>
        <a:effectLst/>
      </p:bgPr>
    </p:bg>
    <p:spTree>
      <p:nvGrpSpPr>
        <p:cNvPr id="1" name="Shape 66"/>
        <p:cNvGrpSpPr/>
        <p:nvPr/>
      </p:nvGrpSpPr>
      <p:grpSpPr>
        <a:xfrm>
          <a:off x="0" y="0"/>
          <a:ext cx="0" cy="0"/>
          <a:chOff x="0" y="0"/>
          <a:chExt cx="0" cy="0"/>
        </a:xfrm>
      </p:grpSpPr>
      <p:sp>
        <p:nvSpPr>
          <p:cNvPr id="67" name="Google Shape;67;p11"/>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1"/>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950392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Divider Option 6">
  <p:cSld name="Divider Option 6">
    <p:bg>
      <p:bgPr>
        <a:blipFill rotWithShape="1">
          <a:blip r:embed="rId2">
            <a:alphaModFix/>
          </a:blip>
          <a:stretch>
            <a:fillRect l="-10999" r="-10999"/>
          </a:stretch>
        </a:blipFill>
        <a:effectLst/>
      </p:bgPr>
    </p:bg>
    <p:spTree>
      <p:nvGrpSpPr>
        <p:cNvPr id="1" name="Shape 69"/>
        <p:cNvGrpSpPr/>
        <p:nvPr/>
      </p:nvGrpSpPr>
      <p:grpSpPr>
        <a:xfrm>
          <a:off x="0" y="0"/>
          <a:ext cx="0" cy="0"/>
          <a:chOff x="0" y="0"/>
          <a:chExt cx="0" cy="0"/>
        </a:xfrm>
      </p:grpSpPr>
      <p:sp>
        <p:nvSpPr>
          <p:cNvPr id="70" name="Google Shape;70;p12"/>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 name="Google Shape;71;p12"/>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7645378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tatement and Image  Option1">
  <p:cSld name="Statement and Image  Option1">
    <p:bg>
      <p:bgPr>
        <a:solidFill>
          <a:schemeClr val="lt1"/>
        </a:soli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630793"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3"/>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 name="Google Shape;75;p13"/>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6" name="Google Shape;76;p13"/>
          <p:cNvPicPr preferRelativeResize="0"/>
          <p:nvPr/>
        </p:nvPicPr>
        <p:blipFill rotWithShape="1">
          <a:blip r:embed="rId2">
            <a:alphaModFix/>
          </a:blip>
          <a:srcRect/>
          <a:stretch/>
        </p:blipFill>
        <p:spPr>
          <a:xfrm>
            <a:off x="623888" y="6376789"/>
            <a:ext cx="926438" cy="282488"/>
          </a:xfrm>
          <a:prstGeom prst="rect">
            <a:avLst/>
          </a:prstGeom>
          <a:noFill/>
          <a:ln>
            <a:noFill/>
          </a:ln>
        </p:spPr>
      </p:pic>
      <p:sp>
        <p:nvSpPr>
          <p:cNvPr id="77" name="Google Shape;77;p1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78" name="Google Shape;78;p1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79" name="Google Shape;79;p1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688981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tatement and Image Option2">
  <p:cSld name="Statement and Image Option2">
    <p:bg>
      <p:bgPr>
        <a:solidFill>
          <a:schemeClr val="lt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630792" y="418050"/>
            <a:ext cx="59602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2" name="Google Shape;82;p14"/>
          <p:cNvSpPr txBox="1">
            <a:spLocks noGrp="1"/>
          </p:cNvSpPr>
          <p:nvPr>
            <p:ph type="body" idx="1"/>
          </p:nvPr>
        </p:nvSpPr>
        <p:spPr>
          <a:xfrm>
            <a:off x="630792" y="1695450"/>
            <a:ext cx="6015565"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Google Shape;83;p14"/>
          <p:cNvSpPr>
            <a:spLocks noGrp="1"/>
          </p:cNvSpPr>
          <p:nvPr>
            <p:ph type="pic" idx="2"/>
          </p:nvPr>
        </p:nvSpPr>
        <p:spPr>
          <a:xfrm>
            <a:off x="7835901" y="0"/>
            <a:ext cx="43561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4" name="Google Shape;84;p14"/>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85" name="Google Shape;85;p1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86" name="Google Shape;86;p1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87" name="Google Shape;87;p1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9621635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tatement and Image Option3">
  <p:cSld name="Statement and Image Option3">
    <p:bg>
      <p:bgPr>
        <a:solidFill>
          <a:srgbClr val="FFFFFF"/>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630792"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0" name="Google Shape;90;p15"/>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1" name="Google Shape;91;p15"/>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15"/>
          <p:cNvSpPr txBox="1">
            <a:spLocks noGrp="1"/>
          </p:cNvSpPr>
          <p:nvPr>
            <p:ph type="body" idx="3"/>
          </p:nvPr>
        </p:nvSpPr>
        <p:spPr>
          <a:xfrm>
            <a:off x="634692" y="5838825"/>
            <a:ext cx="4904317"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3" name="Google Shape;93;p15"/>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94" name="Google Shape;94;p1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95" name="Google Shape;95;p15"/>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96" name="Google Shape;96;p1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0019184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tatement and Image Option4">
  <p:cSld name="Statement and Image Option4">
    <p:bg>
      <p:bgPr>
        <a:solidFill>
          <a:srgbClr val="FFFFFF"/>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630791" y="418050"/>
            <a:ext cx="60237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9" name="Google Shape;99;p16"/>
          <p:cNvSpPr txBox="1">
            <a:spLocks noGrp="1"/>
          </p:cNvSpPr>
          <p:nvPr>
            <p:ph type="body" idx="1"/>
          </p:nvPr>
        </p:nvSpPr>
        <p:spPr>
          <a:xfrm>
            <a:off x="630791" y="1695450"/>
            <a:ext cx="602370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16"/>
          <p:cNvSpPr>
            <a:spLocks noGrp="1"/>
          </p:cNvSpPr>
          <p:nvPr>
            <p:ph type="pic" idx="2"/>
          </p:nvPr>
        </p:nvSpPr>
        <p:spPr>
          <a:xfrm>
            <a:off x="782320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16"/>
          <p:cNvSpPr txBox="1">
            <a:spLocks noGrp="1"/>
          </p:cNvSpPr>
          <p:nvPr>
            <p:ph type="body" idx="3"/>
          </p:nvPr>
        </p:nvSpPr>
        <p:spPr>
          <a:xfrm>
            <a:off x="634692" y="5838825"/>
            <a:ext cx="4775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2" name="Google Shape;102;p16"/>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103" name="Google Shape;103;p1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04" name="Google Shape;104;p1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5" name="Google Shape;105;p1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966369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tatement and Image Option5">
  <p:cSld name="Statement and Image Option5">
    <p:bg>
      <p:bgPr>
        <a:solidFill>
          <a:srgbClr val="FFFFFF"/>
        </a:solid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4931832" y="418050"/>
            <a:ext cx="662059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8" name="Google Shape;108;p17"/>
          <p:cNvSpPr txBox="1">
            <a:spLocks noGrp="1"/>
          </p:cNvSpPr>
          <p:nvPr>
            <p:ph type="body" idx="1"/>
          </p:nvPr>
        </p:nvSpPr>
        <p:spPr>
          <a:xfrm>
            <a:off x="4931834" y="1695450"/>
            <a:ext cx="663628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9" name="Google Shape;109;p17"/>
          <p:cNvSpPr>
            <a:spLocks noGrp="1"/>
          </p:cNvSpPr>
          <p:nvPr>
            <p:ph type="pic" idx="2"/>
          </p:nvPr>
        </p:nvSpPr>
        <p:spPr>
          <a:xfrm>
            <a:off x="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0" name="Google Shape;110;p1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11" name="Google Shape;111;p17"/>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12" name="Google Shape;112;p1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189431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tatement and Image Option6">
  <p:cSld name="Statement and Image Option6">
    <p:bg>
      <p:bgPr>
        <a:solidFill>
          <a:srgbClr val="FFFFFF"/>
        </a:solidFill>
        <a:effectLst/>
      </p:bgPr>
    </p:bg>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623888" y="418051"/>
            <a:ext cx="10942105" cy="8487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5" name="Google Shape;115;p18"/>
          <p:cNvSpPr txBox="1">
            <a:spLocks noGrp="1"/>
          </p:cNvSpPr>
          <p:nvPr>
            <p:ph type="body" idx="1"/>
          </p:nvPr>
        </p:nvSpPr>
        <p:spPr>
          <a:xfrm>
            <a:off x="623888" y="1433513"/>
            <a:ext cx="6833129"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 name="Google Shape;116;p18"/>
          <p:cNvSpPr>
            <a:spLocks noGrp="1"/>
          </p:cNvSpPr>
          <p:nvPr>
            <p:ph type="pic" idx="2"/>
          </p:nvPr>
        </p:nvSpPr>
        <p:spPr>
          <a:xfrm>
            <a:off x="8136130" y="1433513"/>
            <a:ext cx="3416300" cy="452437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17" name="Google Shape;117;p18"/>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18" name="Google Shape;118;p18"/>
          <p:cNvSpPr txBox="1">
            <a:spLocks noGrp="1"/>
          </p:cNvSpPr>
          <p:nvPr>
            <p:ph type="body" idx="3"/>
          </p:nvPr>
        </p:nvSpPr>
        <p:spPr>
          <a:xfrm>
            <a:off x="7023100" y="6172202"/>
            <a:ext cx="4529329" cy="202486"/>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19" name="Google Shape;119;p18"/>
          <p:cNvPicPr preferRelativeResize="0"/>
          <p:nvPr/>
        </p:nvPicPr>
        <p:blipFill rotWithShape="1">
          <a:blip r:embed="rId2">
            <a:alphaModFix/>
          </a:blip>
          <a:srcRect/>
          <a:stretch/>
        </p:blipFill>
        <p:spPr>
          <a:xfrm>
            <a:off x="621993" y="6374687"/>
            <a:ext cx="926438" cy="282488"/>
          </a:xfrm>
          <a:prstGeom prst="rect">
            <a:avLst/>
          </a:prstGeom>
          <a:noFill/>
          <a:ln>
            <a:noFill/>
          </a:ln>
        </p:spPr>
      </p:pic>
      <p:sp>
        <p:nvSpPr>
          <p:cNvPr id="120" name="Google Shape;120;p1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1" name="Google Shape;121;p18"/>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22" name="Google Shape;122;p1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3495118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tatement Option 1">
  <p:cSld name="Statement Option 1">
    <p:bg>
      <p:bgPr>
        <a:solidFill>
          <a:schemeClr val="lt2"/>
        </a:solidFill>
        <a:effectLst/>
      </p:bgPr>
    </p:bg>
    <p:spTree>
      <p:nvGrpSpPr>
        <p:cNvPr id="1" name="Shape 123"/>
        <p:cNvGrpSpPr/>
        <p:nvPr/>
      </p:nvGrpSpPr>
      <p:grpSpPr>
        <a:xfrm>
          <a:off x="0" y="0"/>
          <a:ext cx="0" cy="0"/>
          <a:chOff x="0" y="0"/>
          <a:chExt cx="0" cy="0"/>
        </a:xfrm>
      </p:grpSpPr>
      <p:pic>
        <p:nvPicPr>
          <p:cNvPr id="124" name="Google Shape;124;p19"/>
          <p:cNvPicPr preferRelativeResize="0"/>
          <p:nvPr/>
        </p:nvPicPr>
        <p:blipFill rotWithShape="1">
          <a:blip r:embed="rId2">
            <a:alphaModFix/>
          </a:blip>
          <a:srcRect t="5771" b="5310"/>
          <a:stretch/>
        </p:blipFill>
        <p:spPr>
          <a:xfrm>
            <a:off x="2453100" y="0"/>
            <a:ext cx="7549200" cy="6858000"/>
          </a:xfrm>
          <a:prstGeom prst="rect">
            <a:avLst/>
          </a:prstGeom>
          <a:noFill/>
          <a:ln>
            <a:noFill/>
          </a:ln>
        </p:spPr>
      </p:pic>
      <p:sp>
        <p:nvSpPr>
          <p:cNvPr id="125" name="Google Shape;125;p19"/>
          <p:cNvSpPr txBox="1">
            <a:spLocks noGrp="1"/>
          </p:cNvSpPr>
          <p:nvPr>
            <p:ph type="ctrTitle"/>
          </p:nvPr>
        </p:nvSpPr>
        <p:spPr>
          <a:xfrm>
            <a:off x="2688608" y="2759846"/>
            <a:ext cx="7110485" cy="1338309"/>
          </a:xfrm>
          <a:prstGeom prst="rect">
            <a:avLst/>
          </a:prstGeom>
          <a:noFill/>
          <a:ln>
            <a:noFill/>
          </a:ln>
        </p:spPr>
        <p:txBody>
          <a:bodyPr spcFirstLastPara="1" wrap="square" lIns="91425" tIns="91425" rIns="91425" bIns="91425" anchor="ctr" anchorCtr="0">
            <a:noAutofit/>
          </a:bodyPr>
          <a:lstStyle>
            <a:lvl1pPr marL="0" marR="0" lvl="0" indent="0" algn="ctr" rtl="0">
              <a:lnSpc>
                <a:spcPct val="111111"/>
              </a:lnSpc>
              <a:spcBef>
                <a:spcPts val="0"/>
              </a:spcBef>
              <a:spcAft>
                <a:spcPts val="0"/>
              </a:spcAft>
              <a:buClr>
                <a:schemeClr val="lt2"/>
              </a:buClr>
              <a:buSzPts val="1400"/>
              <a:buFont typeface="Times New Roman"/>
              <a:buNone/>
              <a:defRPr sz="36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pic>
        <p:nvPicPr>
          <p:cNvPr id="126" name="Google Shape;126;p19"/>
          <p:cNvPicPr preferRelativeResize="0"/>
          <p:nvPr/>
        </p:nvPicPr>
        <p:blipFill rotWithShape="1">
          <a:blip r:embed="rId3">
            <a:alphaModFix/>
          </a:blip>
          <a:srcRect/>
          <a:stretch/>
        </p:blipFill>
        <p:spPr>
          <a:xfrm>
            <a:off x="623888" y="6375599"/>
            <a:ext cx="927787" cy="281275"/>
          </a:xfrm>
          <a:prstGeom prst="rect">
            <a:avLst/>
          </a:prstGeom>
          <a:noFill/>
          <a:ln>
            <a:noFill/>
          </a:ln>
        </p:spPr>
      </p:pic>
      <p:sp>
        <p:nvSpPr>
          <p:cNvPr id="127" name="Google Shape;127;p1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rgbClr val="FFFFFF"/>
                </a:solidFill>
                <a:latin typeface="Arial"/>
                <a:ea typeface="Arial"/>
                <a:cs typeface="Arial"/>
                <a:sym typeface="Arial"/>
              </a:defRPr>
            </a:lvl1pPr>
            <a:lvl2pPr marL="0" marR="0" lvl="1" indent="0" algn="l" rtl="0">
              <a:spcBef>
                <a:spcPts val="0"/>
              </a:spcBef>
              <a:buNone/>
              <a:defRPr sz="800" b="1">
                <a:solidFill>
                  <a:srgbClr val="FFFFFF"/>
                </a:solidFill>
                <a:latin typeface="Arial"/>
                <a:ea typeface="Arial"/>
                <a:cs typeface="Arial"/>
                <a:sym typeface="Arial"/>
              </a:defRPr>
            </a:lvl2pPr>
            <a:lvl3pPr marL="0" marR="0" lvl="2" indent="0" algn="l" rtl="0">
              <a:spcBef>
                <a:spcPts val="0"/>
              </a:spcBef>
              <a:buNone/>
              <a:defRPr sz="800" b="1">
                <a:solidFill>
                  <a:srgbClr val="FFFFFF"/>
                </a:solidFill>
                <a:latin typeface="Arial"/>
                <a:ea typeface="Arial"/>
                <a:cs typeface="Arial"/>
                <a:sym typeface="Arial"/>
              </a:defRPr>
            </a:lvl3pPr>
            <a:lvl4pPr marL="0" marR="0" lvl="3" indent="0" algn="l" rtl="0">
              <a:spcBef>
                <a:spcPts val="0"/>
              </a:spcBef>
              <a:buNone/>
              <a:defRPr sz="800" b="1">
                <a:solidFill>
                  <a:srgbClr val="FFFFFF"/>
                </a:solidFill>
                <a:latin typeface="Arial"/>
                <a:ea typeface="Arial"/>
                <a:cs typeface="Arial"/>
                <a:sym typeface="Arial"/>
              </a:defRPr>
            </a:lvl4pPr>
            <a:lvl5pPr marL="0" marR="0" lvl="4" indent="0" algn="l" rtl="0">
              <a:spcBef>
                <a:spcPts val="0"/>
              </a:spcBef>
              <a:buNone/>
              <a:defRPr sz="800" b="1">
                <a:solidFill>
                  <a:srgbClr val="FFFFFF"/>
                </a:solidFill>
                <a:latin typeface="Arial"/>
                <a:ea typeface="Arial"/>
                <a:cs typeface="Arial"/>
                <a:sym typeface="Arial"/>
              </a:defRPr>
            </a:lvl5pPr>
            <a:lvl6pPr marL="0" marR="0" lvl="5" indent="0" algn="l" rtl="0">
              <a:spcBef>
                <a:spcPts val="0"/>
              </a:spcBef>
              <a:buNone/>
              <a:defRPr sz="800" b="1">
                <a:solidFill>
                  <a:srgbClr val="FFFFFF"/>
                </a:solidFill>
                <a:latin typeface="Arial"/>
                <a:ea typeface="Arial"/>
                <a:cs typeface="Arial"/>
                <a:sym typeface="Arial"/>
              </a:defRPr>
            </a:lvl6pPr>
            <a:lvl7pPr marL="0" marR="0" lvl="6" indent="0" algn="l" rtl="0">
              <a:spcBef>
                <a:spcPts val="0"/>
              </a:spcBef>
              <a:buNone/>
              <a:defRPr sz="800" b="1">
                <a:solidFill>
                  <a:srgbClr val="FFFFFF"/>
                </a:solidFill>
                <a:latin typeface="Arial"/>
                <a:ea typeface="Arial"/>
                <a:cs typeface="Arial"/>
                <a:sym typeface="Arial"/>
              </a:defRPr>
            </a:lvl7pPr>
            <a:lvl8pPr marL="0" marR="0" lvl="7" indent="0" algn="l" rtl="0">
              <a:spcBef>
                <a:spcPts val="0"/>
              </a:spcBef>
              <a:buNone/>
              <a:defRPr sz="800" b="1">
                <a:solidFill>
                  <a:srgbClr val="FFFFFF"/>
                </a:solidFill>
                <a:latin typeface="Arial"/>
                <a:ea typeface="Arial"/>
                <a:cs typeface="Arial"/>
                <a:sym typeface="Arial"/>
              </a:defRPr>
            </a:lvl8pPr>
            <a:lvl9pPr marL="0" marR="0" lvl="8" indent="0" algn="l" rtl="0">
              <a:spcBef>
                <a:spcPts val="0"/>
              </a:spcBef>
              <a:buNone/>
              <a:defRPr sz="800" b="1">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8" name="Google Shape;128;p19"/>
          <p:cNvCxnSpPr/>
          <p:nvPr/>
        </p:nvCxnSpPr>
        <p:spPr>
          <a:xfrm>
            <a:off x="11342478" y="6520020"/>
            <a:ext cx="0" cy="86400"/>
          </a:xfrm>
          <a:prstGeom prst="straightConnector1">
            <a:avLst/>
          </a:prstGeom>
          <a:noFill/>
          <a:ln w="9525" cap="flat" cmpd="sng">
            <a:solidFill>
              <a:srgbClr val="FFFFFF"/>
            </a:solidFill>
            <a:prstDash val="solid"/>
            <a:round/>
            <a:headEnd type="none" w="sm" len="sm"/>
            <a:tailEnd type="none" w="sm" len="sm"/>
          </a:ln>
        </p:spPr>
      </p:cxnSp>
      <p:sp>
        <p:nvSpPr>
          <p:cNvPr id="129" name="Google Shape;129;p1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rgbClr val="FFFFFF"/>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221417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15600" y="593366"/>
            <a:ext cx="11360700" cy="7635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415600" y="1536633"/>
            <a:ext cx="5333100" cy="4555200"/>
          </a:xfrm>
          <a:prstGeom prst="rect">
            <a:avLst/>
          </a:prstGeom>
        </p:spPr>
        <p:txBody>
          <a:bodyPr lIns="121900" tIns="121900" rIns="121900" bIns="121900" anchor="t" anchorCtr="0"/>
          <a:lstStyle>
            <a:lvl1pPr lvl="0">
              <a:spcBef>
                <a:spcPts val="0"/>
              </a:spcBef>
              <a:buSzPct val="100000"/>
              <a:defRPr sz="19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23" name="Shape 23"/>
          <p:cNvSpPr txBox="1">
            <a:spLocks noGrp="1"/>
          </p:cNvSpPr>
          <p:nvPr>
            <p:ph type="body" idx="2"/>
          </p:nvPr>
        </p:nvSpPr>
        <p:spPr>
          <a:xfrm>
            <a:off x="6443200" y="1536633"/>
            <a:ext cx="5333100" cy="4555200"/>
          </a:xfrm>
          <a:prstGeom prst="rect">
            <a:avLst/>
          </a:prstGeom>
        </p:spPr>
        <p:txBody>
          <a:bodyPr lIns="121900" tIns="121900" rIns="121900" bIns="121900" anchor="t" anchorCtr="0"/>
          <a:lstStyle>
            <a:lvl1pPr lvl="0">
              <a:spcBef>
                <a:spcPts val="0"/>
              </a:spcBef>
              <a:buSzPct val="100000"/>
              <a:defRPr sz="19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24" name="Shape 24"/>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Statement Option 4">
  <p:cSld name="Statement Option 4">
    <p:bg>
      <p:bgPr>
        <a:solidFill>
          <a:schemeClr val="accent1"/>
        </a:solidFill>
        <a:effectLst/>
      </p:bgPr>
    </p:bg>
    <p:spTree>
      <p:nvGrpSpPr>
        <p:cNvPr id="1" name="Shape 130"/>
        <p:cNvGrpSpPr/>
        <p:nvPr/>
      </p:nvGrpSpPr>
      <p:grpSpPr>
        <a:xfrm>
          <a:off x="0" y="0"/>
          <a:ext cx="0" cy="0"/>
          <a:chOff x="0" y="0"/>
          <a:chExt cx="0" cy="0"/>
        </a:xfrm>
      </p:grpSpPr>
      <p:pic>
        <p:nvPicPr>
          <p:cNvPr id="131" name="Google Shape;131;p20"/>
          <p:cNvPicPr preferRelativeResize="0"/>
          <p:nvPr/>
        </p:nvPicPr>
        <p:blipFill rotWithShape="1">
          <a:blip r:embed="rId2">
            <a:alphaModFix/>
          </a:blip>
          <a:srcRect t="5771" b="5310"/>
          <a:stretch/>
        </p:blipFill>
        <p:spPr>
          <a:xfrm>
            <a:off x="2390192" y="0"/>
            <a:ext cx="7549200" cy="6858000"/>
          </a:xfrm>
          <a:prstGeom prst="rect">
            <a:avLst/>
          </a:prstGeom>
          <a:noFill/>
          <a:ln>
            <a:noFill/>
          </a:ln>
        </p:spPr>
      </p:pic>
      <p:sp>
        <p:nvSpPr>
          <p:cNvPr id="132" name="Google Shape;132;p20"/>
          <p:cNvSpPr txBox="1">
            <a:spLocks noGrp="1"/>
          </p:cNvSpPr>
          <p:nvPr>
            <p:ph type="ctrTitle"/>
          </p:nvPr>
        </p:nvSpPr>
        <p:spPr>
          <a:xfrm>
            <a:off x="2579426" y="2389032"/>
            <a:ext cx="7206019" cy="1644743"/>
          </a:xfrm>
          <a:prstGeom prst="rect">
            <a:avLst/>
          </a:prstGeom>
          <a:noFill/>
          <a:ln>
            <a:noFill/>
          </a:ln>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dk2"/>
              </a:buClr>
              <a:buSzPts val="1400"/>
              <a:buFont typeface="Times New Roman"/>
              <a:buNone/>
              <a:defRPr sz="3600" b="1" i="1"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3" name="Google Shape;133;p20"/>
          <p:cNvSpPr txBox="1">
            <a:spLocks noGrp="1"/>
          </p:cNvSpPr>
          <p:nvPr>
            <p:ph type="body" idx="1"/>
          </p:nvPr>
        </p:nvSpPr>
        <p:spPr>
          <a:xfrm>
            <a:off x="2715904" y="4179106"/>
            <a:ext cx="6933064" cy="366713"/>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34" name="Google Shape;134;p20"/>
          <p:cNvPicPr preferRelativeResize="0"/>
          <p:nvPr/>
        </p:nvPicPr>
        <p:blipFill rotWithShape="1">
          <a:blip r:embed="rId3">
            <a:alphaModFix/>
          </a:blip>
          <a:srcRect/>
          <a:stretch/>
        </p:blipFill>
        <p:spPr>
          <a:xfrm>
            <a:off x="622609" y="6376789"/>
            <a:ext cx="926438" cy="282488"/>
          </a:xfrm>
          <a:prstGeom prst="rect">
            <a:avLst/>
          </a:prstGeom>
          <a:noFill/>
          <a:ln>
            <a:noFill/>
          </a:ln>
        </p:spPr>
      </p:pic>
      <p:sp>
        <p:nvSpPr>
          <p:cNvPr id="135" name="Google Shape;135;p2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36" name="Google Shape;136;p20"/>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37" name="Google Shape;137;p2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391820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roduct Page">
  <p:cSld name="Product Page">
    <p:bg>
      <p:bgPr>
        <a:solidFill>
          <a:srgbClr val="FFFFFF"/>
        </a:solidFill>
        <a:effectLst/>
      </p:bgPr>
    </p:bg>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623888" y="417601"/>
            <a:ext cx="8037512" cy="525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Google Shape;140;p21"/>
          <p:cNvSpPr/>
          <p:nvPr/>
        </p:nvSpPr>
        <p:spPr>
          <a:xfrm>
            <a:off x="623888" y="1752601"/>
            <a:ext cx="6577012" cy="4467224"/>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21"/>
          <p:cNvSpPr txBox="1">
            <a:spLocks noGrp="1"/>
          </p:cNvSpPr>
          <p:nvPr>
            <p:ph type="body" idx="1"/>
          </p:nvPr>
        </p:nvSpPr>
        <p:spPr>
          <a:xfrm>
            <a:off x="1014761" y="1943100"/>
            <a:ext cx="5716240" cy="3162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384"/>
              </a:lnSpc>
              <a:spcBef>
                <a:spcPts val="0"/>
              </a:spcBef>
              <a:spcAft>
                <a:spcPts val="0"/>
              </a:spcAft>
              <a:buClr>
                <a:srgbClr val="FFFFFF"/>
              </a:buClr>
              <a:buSzPts val="1400"/>
              <a:buFont typeface="Arial"/>
              <a:buNone/>
              <a:defRPr sz="1300" b="0" i="0" u="none" strike="noStrike" cap="none">
                <a:solidFill>
                  <a:srgbClr val="FFFFFF"/>
                </a:solidFill>
                <a:latin typeface="Arial"/>
                <a:ea typeface="Arial"/>
                <a:cs typeface="Arial"/>
                <a:sym typeface="Arial"/>
              </a:defRPr>
            </a:lvl1pPr>
            <a:lvl2pPr marL="914400" marR="0" lvl="1" indent="-292100" algn="l" rtl="0">
              <a:lnSpc>
                <a:spcPct val="130000"/>
              </a:lnSpc>
              <a:spcBef>
                <a:spcPts val="0"/>
              </a:spcBef>
              <a:spcAft>
                <a:spcPts val="0"/>
              </a:spcAft>
              <a:buClr>
                <a:schemeClr val="lt2"/>
              </a:buClr>
              <a:buSzPts val="1000"/>
              <a:buFont typeface="Arial"/>
              <a:buChar char="•"/>
              <a:defRPr sz="1000" b="0" i="0" u="none" strike="noStrike" cap="none">
                <a:solidFill>
                  <a:schemeClr val="lt1"/>
                </a:solidFill>
                <a:latin typeface="Arial"/>
                <a:ea typeface="Arial"/>
                <a:cs typeface="Arial"/>
                <a:sym typeface="Arial"/>
              </a:defRPr>
            </a:lvl2pPr>
            <a:lvl3pPr marL="1371600" marR="0" lvl="2" indent="-292100" algn="l" rtl="0">
              <a:lnSpc>
                <a:spcPct val="130000"/>
              </a:lnSpc>
              <a:spcBef>
                <a:spcPts val="567"/>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Google Shape;142;p21"/>
          <p:cNvSpPr/>
          <p:nvPr/>
        </p:nvSpPr>
        <p:spPr>
          <a:xfrm>
            <a:off x="7432907" y="3324225"/>
            <a:ext cx="4128828" cy="289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21"/>
          <p:cNvSpPr>
            <a:spLocks noGrp="1"/>
          </p:cNvSpPr>
          <p:nvPr>
            <p:ph type="pic" idx="2"/>
          </p:nvPr>
        </p:nvSpPr>
        <p:spPr>
          <a:xfrm>
            <a:off x="7432906" y="1752601"/>
            <a:ext cx="4128000" cy="1571624"/>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 name="Google Shape;144;p21"/>
          <p:cNvSpPr txBox="1">
            <a:spLocks noGrp="1"/>
          </p:cNvSpPr>
          <p:nvPr>
            <p:ph type="body" idx="3"/>
          </p:nvPr>
        </p:nvSpPr>
        <p:spPr>
          <a:xfrm>
            <a:off x="7618626" y="3457575"/>
            <a:ext cx="3675080" cy="239077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600"/>
              </a:spcBef>
              <a:spcAft>
                <a:spcPts val="0"/>
              </a:spcAft>
              <a:buClr>
                <a:schemeClr val="lt2"/>
              </a:buClr>
              <a:buSzPts val="1400"/>
              <a:buFont typeface="Arial"/>
              <a:buNone/>
              <a:defRPr sz="900" b="1" i="0" u="none" strike="noStrike" cap="none">
                <a:solidFill>
                  <a:schemeClr val="lt2"/>
                </a:solidFill>
                <a:latin typeface="Arial"/>
                <a:ea typeface="Arial"/>
                <a:cs typeface="Arial"/>
                <a:sym typeface="Arial"/>
              </a:defRPr>
            </a:lvl1pPr>
            <a:lvl2pPr marL="914400" marR="0" lvl="1" indent="-285750" algn="l" rtl="0">
              <a:lnSpc>
                <a:spcPct val="122222"/>
              </a:lnSpc>
              <a:spcBef>
                <a:spcPts val="600"/>
              </a:spcBef>
              <a:spcAft>
                <a:spcPts val="0"/>
              </a:spcAft>
              <a:buClr>
                <a:schemeClr val="dk2"/>
              </a:buClr>
              <a:buSzPts val="900"/>
              <a:buFont typeface="Arial"/>
              <a:buChar char="•"/>
              <a:defRPr sz="900" b="0" i="0" u="none" strike="noStrike" cap="none">
                <a:solidFill>
                  <a:schemeClr val="lt2"/>
                </a:solidFill>
                <a:latin typeface="Arial"/>
                <a:ea typeface="Arial"/>
                <a:cs typeface="Arial"/>
                <a:sym typeface="Arial"/>
              </a:defRPr>
            </a:lvl2pPr>
            <a:lvl3pPr marL="1371600" marR="0" lvl="2" indent="-292100" algn="l" rtl="0">
              <a:lnSpc>
                <a:spcPct val="130000"/>
              </a:lnSpc>
              <a:spcBef>
                <a:spcPts val="0"/>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 name="Google Shape;145;p21"/>
          <p:cNvSpPr txBox="1">
            <a:spLocks noGrp="1"/>
          </p:cNvSpPr>
          <p:nvPr>
            <p:ph type="body" idx="4"/>
          </p:nvPr>
        </p:nvSpPr>
        <p:spPr>
          <a:xfrm>
            <a:off x="627835" y="1076325"/>
            <a:ext cx="8033565" cy="4000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1"/>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 name="Google Shape;147;p2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48" name="Google Shape;148;p2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3506732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se study Option1">
  <p:cSld name="Case study Option1">
    <p:bg>
      <p:bgPr>
        <a:solidFill>
          <a:srgbClr val="FFFFFF"/>
        </a:solidFill>
        <a:effectLst/>
      </p:bgPr>
    </p:bg>
    <p:spTree>
      <p:nvGrpSpPr>
        <p:cNvPr id="1" name="Shape 149"/>
        <p:cNvGrpSpPr/>
        <p:nvPr/>
      </p:nvGrpSpPr>
      <p:grpSpPr>
        <a:xfrm>
          <a:off x="0" y="0"/>
          <a:ext cx="0" cy="0"/>
          <a:chOff x="0" y="0"/>
          <a:chExt cx="0" cy="0"/>
        </a:xfrm>
      </p:grpSpPr>
      <p:sp>
        <p:nvSpPr>
          <p:cNvPr id="150" name="Google Shape;150;p22"/>
          <p:cNvSpPr/>
          <p:nvPr/>
        </p:nvSpPr>
        <p:spPr>
          <a:xfrm>
            <a:off x="4459558" y="1409700"/>
            <a:ext cx="7099300" cy="46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2"/>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2"/>
          <p:cNvSpPr txBox="1">
            <a:spLocks noGrp="1"/>
          </p:cNvSpPr>
          <p:nvPr>
            <p:ph type="title"/>
          </p:nvPr>
        </p:nvSpPr>
        <p:spPr>
          <a:xfrm>
            <a:off x="635039" y="417601"/>
            <a:ext cx="8189912"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53" name="Google Shape;153;p22"/>
          <p:cNvSpPr txBox="1">
            <a:spLocks noGrp="1"/>
          </p:cNvSpPr>
          <p:nvPr>
            <p:ph type="body" idx="1"/>
          </p:nvPr>
        </p:nvSpPr>
        <p:spPr>
          <a:xfrm>
            <a:off x="4710569" y="1437716"/>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 name="Google Shape;154;p22"/>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 name="Google Shape;155;p22"/>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 name="Google Shape;156;p22"/>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 name="Google Shape;157;p22"/>
          <p:cNvSpPr>
            <a:spLocks noGrp="1"/>
          </p:cNvSpPr>
          <p:nvPr>
            <p:ph type="pic" idx="5"/>
          </p:nvPr>
        </p:nvSpPr>
        <p:spPr>
          <a:xfrm>
            <a:off x="9091960"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 name="Google Shape;158;p2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9" name="Google Shape;159;p2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2627838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se study Option2">
  <p:cSld name="Case study Option2">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p:nvPr/>
        </p:nvSpPr>
        <p:spPr>
          <a:xfrm>
            <a:off x="4459558" y="1409700"/>
            <a:ext cx="7099300"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23"/>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3"/>
          <p:cNvSpPr txBox="1">
            <a:spLocks noGrp="1"/>
          </p:cNvSpPr>
          <p:nvPr>
            <p:ph type="title"/>
          </p:nvPr>
        </p:nvSpPr>
        <p:spPr>
          <a:xfrm>
            <a:off x="630793" y="417601"/>
            <a:ext cx="8106500"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710569" y="1447241"/>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chemeClr val="lt2"/>
              </a:buClr>
              <a:buSzPts val="1400"/>
              <a:buFont typeface="Arial"/>
              <a:buNone/>
              <a:defRPr sz="2000" b="1" i="0" u="none" strike="noStrike" cap="none">
                <a:solidFill>
                  <a:schemeClr val="lt2"/>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 name="Google Shape;166;p23"/>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 name="Google Shape;167;p23"/>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 name="Google Shape;168;p23"/>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 name="Google Shape;169;p2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0" name="Google Shape;170;p2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6919986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FFFFFF"/>
        </a:solidFill>
        <a:effectLst/>
      </p:bgPr>
    </p:bg>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623888" y="417600"/>
            <a:ext cx="10944225" cy="10968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a:off x="623889" y="1704976"/>
            <a:ext cx="8888102" cy="317182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2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5" name="Google Shape;175;p2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112925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ed">
  <p:cSld name="Numbered">
    <p:bg>
      <p:bgPr>
        <a:solidFill>
          <a:srgbClr val="FFFFFF"/>
        </a:solidFill>
        <a:effectLst/>
      </p:bgPr>
    </p:bg>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623888" y="417600"/>
            <a:ext cx="10944225" cy="111592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8" name="Google Shape;178;p25"/>
          <p:cNvSpPr txBox="1">
            <a:spLocks noGrp="1"/>
          </p:cNvSpPr>
          <p:nvPr>
            <p:ph type="body" idx="1"/>
          </p:nvPr>
        </p:nvSpPr>
        <p:spPr>
          <a:xfrm>
            <a:off x="623887" y="1809750"/>
            <a:ext cx="8910405" cy="37814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22222"/>
              </a:lnSpc>
              <a:spcBef>
                <a:spcPts val="1134"/>
              </a:spcBef>
              <a:spcAft>
                <a:spcPts val="0"/>
              </a:spcAft>
              <a:buClr>
                <a:schemeClr val="dk2"/>
              </a:buClr>
              <a:buSzPts val="1800"/>
              <a:buFont typeface="Times New Roman"/>
              <a:buAutoNum type="arabicPeriod"/>
              <a:defRPr sz="18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9" name="Google Shape;179;p2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80" name="Google Shape;180;p2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7974760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nfographic x3">
  <p:cSld name="Infographic x3">
    <p:bg>
      <p:bgPr>
        <a:solidFill>
          <a:srgbClr val="FFFFFF"/>
        </a:solidFill>
        <a:effectLst/>
      </p:bgPr>
    </p:bg>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623888" y="417600"/>
            <a:ext cx="10944225" cy="103020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3" name="Google Shape;183;p26"/>
          <p:cNvSpPr>
            <a:spLocks noGrp="1"/>
          </p:cNvSpPr>
          <p:nvPr>
            <p:ph type="pic" idx="2"/>
          </p:nvPr>
        </p:nvSpPr>
        <p:spPr>
          <a:xfrm>
            <a:off x="1115485"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4" name="Google Shape;184;p26"/>
          <p:cNvSpPr txBox="1">
            <a:spLocks noGrp="1"/>
          </p:cNvSpPr>
          <p:nvPr>
            <p:ph type="body" idx="1"/>
          </p:nvPr>
        </p:nvSpPr>
        <p:spPr>
          <a:xfrm>
            <a:off x="1107018"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lt2"/>
              </a:buClr>
              <a:buSzPts val="1400"/>
              <a:buFont typeface="Arial"/>
              <a:buNone/>
              <a:defRPr sz="1500" b="1" i="0" u="none" strike="noStrike" cap="none">
                <a:solidFill>
                  <a:schemeClr val="lt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5" name="Google Shape;185;p26"/>
          <p:cNvSpPr txBox="1">
            <a:spLocks noGrp="1"/>
          </p:cNvSpPr>
          <p:nvPr>
            <p:ph type="body" idx="3"/>
          </p:nvPr>
        </p:nvSpPr>
        <p:spPr>
          <a:xfrm>
            <a:off x="1115485"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lt2"/>
              </a:buClr>
              <a:buSzPts val="1400"/>
              <a:buFont typeface="Arial"/>
              <a:buNone/>
              <a:defRPr sz="34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6" name="Google Shape;186;p26"/>
          <p:cNvSpPr txBox="1">
            <a:spLocks noGrp="1"/>
          </p:cNvSpPr>
          <p:nvPr>
            <p:ph type="body" idx="4"/>
          </p:nvPr>
        </p:nvSpPr>
        <p:spPr>
          <a:xfrm>
            <a:off x="4718399"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dk2"/>
              </a:buClr>
              <a:buSzPts val="1400"/>
              <a:buFont typeface="Arial"/>
              <a:buNone/>
              <a:defRPr sz="34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7" name="Google Shape;187;p26"/>
          <p:cNvSpPr txBox="1">
            <a:spLocks noGrp="1"/>
          </p:cNvSpPr>
          <p:nvPr>
            <p:ph type="body" idx="5"/>
          </p:nvPr>
        </p:nvSpPr>
        <p:spPr>
          <a:xfrm>
            <a:off x="8366804" y="3924927"/>
            <a:ext cx="2645833" cy="408949"/>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rgbClr val="03873A"/>
              </a:buClr>
              <a:buSzPts val="1400"/>
              <a:buFont typeface="Arial"/>
              <a:buNone/>
              <a:defRPr sz="34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8" name="Google Shape;188;p26"/>
          <p:cNvSpPr txBox="1">
            <a:spLocks noGrp="1"/>
          </p:cNvSpPr>
          <p:nvPr>
            <p:ph type="body" idx="6"/>
          </p:nvPr>
        </p:nvSpPr>
        <p:spPr>
          <a:xfrm>
            <a:off x="4721563"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26"/>
          <p:cNvSpPr txBox="1">
            <a:spLocks noGrp="1"/>
          </p:cNvSpPr>
          <p:nvPr>
            <p:ph type="body" idx="7"/>
          </p:nvPr>
        </p:nvSpPr>
        <p:spPr>
          <a:xfrm>
            <a:off x="8376065"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rgbClr val="03873A"/>
              </a:buClr>
              <a:buSzPts val="1400"/>
              <a:buFont typeface="Arial"/>
              <a:buNone/>
              <a:defRPr sz="1500" b="1" i="0" u="none" strike="noStrike" cap="none">
                <a:solidFill>
                  <a:srgbClr val="03873A"/>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 name="Google Shape;190;p26"/>
          <p:cNvSpPr txBox="1">
            <a:spLocks noGrp="1"/>
          </p:cNvSpPr>
          <p:nvPr>
            <p:ph type="body" idx="8"/>
          </p:nvPr>
        </p:nvSpPr>
        <p:spPr>
          <a:xfrm>
            <a:off x="7023100" y="6172201"/>
            <a:ext cx="4529329" cy="228599"/>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 name="Google Shape;191;p26"/>
          <p:cNvSpPr>
            <a:spLocks noGrp="1"/>
          </p:cNvSpPr>
          <p:nvPr>
            <p:ph type="pic" idx="9"/>
          </p:nvPr>
        </p:nvSpPr>
        <p:spPr>
          <a:xfrm>
            <a:off x="47168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2" name="Google Shape;192;p26"/>
          <p:cNvSpPr>
            <a:spLocks noGrp="1"/>
          </p:cNvSpPr>
          <p:nvPr>
            <p:ph type="pic" idx="13"/>
          </p:nvPr>
        </p:nvSpPr>
        <p:spPr>
          <a:xfrm>
            <a:off x="83744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93" name="Google Shape;193;p26"/>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94" name="Google Shape;194;p2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5" name="Google Shape;195;p2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8329683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rgbClr val="FFFFFF"/>
        </a:solidFill>
        <a:effectLst/>
      </p:bgPr>
    </p:bg>
    <p:spTree>
      <p:nvGrpSpPr>
        <p:cNvPr id="1" name="Shape 196"/>
        <p:cNvGrpSpPr/>
        <p:nvPr/>
      </p:nvGrpSpPr>
      <p:grpSpPr>
        <a:xfrm>
          <a:off x="0" y="0"/>
          <a:ext cx="0" cy="0"/>
          <a:chOff x="0" y="0"/>
          <a:chExt cx="0" cy="0"/>
        </a:xfrm>
      </p:grpSpPr>
      <p:sp>
        <p:nvSpPr>
          <p:cNvPr id="197" name="Google Shape;197;p27"/>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8" name="Google Shape;198;p2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9" name="Google Shape;199;p2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3216601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ample Boxed Text x3">
  <p:cSld name="Sample Boxed Text x3">
    <p:bg>
      <p:bgPr>
        <a:solidFill>
          <a:srgbClr val="FFFFFF"/>
        </a:solidFill>
        <a:effectLst/>
      </p:bgPr>
    </p:bg>
    <p:spTree>
      <p:nvGrpSpPr>
        <p:cNvPr id="1" name="Shape 200"/>
        <p:cNvGrpSpPr/>
        <p:nvPr/>
      </p:nvGrpSpPr>
      <p:grpSpPr>
        <a:xfrm>
          <a:off x="0" y="0"/>
          <a:ext cx="0" cy="0"/>
          <a:chOff x="0" y="0"/>
          <a:chExt cx="0" cy="0"/>
        </a:xfrm>
      </p:grpSpPr>
      <p:sp>
        <p:nvSpPr>
          <p:cNvPr id="201" name="Google Shape;201;p28"/>
          <p:cNvSpPr/>
          <p:nvPr/>
        </p:nvSpPr>
        <p:spPr>
          <a:xfrm>
            <a:off x="629604" y="2669156"/>
            <a:ext cx="3470400" cy="468000"/>
          </a:xfrm>
          <a:prstGeom prst="rect">
            <a:avLst/>
          </a:prstGeom>
          <a:solidFill>
            <a:srgbClr val="0387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2" name="Google Shape;202;p28"/>
          <p:cNvSpPr/>
          <p:nvPr/>
        </p:nvSpPr>
        <p:spPr>
          <a:xfrm>
            <a:off x="629604"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8"/>
          <p:cNvSpPr txBox="1">
            <a:spLocks noGrp="1"/>
          </p:cNvSpPr>
          <p:nvPr>
            <p:ph type="title"/>
          </p:nvPr>
        </p:nvSpPr>
        <p:spPr>
          <a:xfrm>
            <a:off x="629605" y="417601"/>
            <a:ext cx="10938728"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4" name="Google Shape;204;p28"/>
          <p:cNvSpPr txBox="1">
            <a:spLocks noGrp="1"/>
          </p:cNvSpPr>
          <p:nvPr>
            <p:ph type="body" idx="1"/>
          </p:nvPr>
        </p:nvSpPr>
        <p:spPr>
          <a:xfrm>
            <a:off x="876950"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8"/>
          <p:cNvSpPr txBox="1">
            <a:spLocks noGrp="1"/>
          </p:cNvSpPr>
          <p:nvPr>
            <p:ph type="body" idx="2"/>
          </p:nvPr>
        </p:nvSpPr>
        <p:spPr>
          <a:xfrm>
            <a:off x="894018"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 name="Google Shape;206;p28"/>
          <p:cNvSpPr/>
          <p:nvPr/>
        </p:nvSpPr>
        <p:spPr>
          <a:xfrm>
            <a:off x="4387649" y="2669156"/>
            <a:ext cx="3470400" cy="46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7" name="Google Shape;207;p28"/>
          <p:cNvSpPr/>
          <p:nvPr/>
        </p:nvSpPr>
        <p:spPr>
          <a:xfrm>
            <a:off x="4387649"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8"/>
          <p:cNvSpPr txBox="1">
            <a:spLocks noGrp="1"/>
          </p:cNvSpPr>
          <p:nvPr>
            <p:ph type="body" idx="3"/>
          </p:nvPr>
        </p:nvSpPr>
        <p:spPr>
          <a:xfrm>
            <a:off x="4634995"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8"/>
          <p:cNvSpPr txBox="1">
            <a:spLocks noGrp="1"/>
          </p:cNvSpPr>
          <p:nvPr>
            <p:ph type="body" idx="4"/>
          </p:nvPr>
        </p:nvSpPr>
        <p:spPr>
          <a:xfrm>
            <a:off x="4652063"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 name="Google Shape;210;p28"/>
          <p:cNvSpPr/>
          <p:nvPr/>
        </p:nvSpPr>
        <p:spPr>
          <a:xfrm>
            <a:off x="8097933" y="2669156"/>
            <a:ext cx="3470400" cy="46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11" name="Google Shape;211;p28"/>
          <p:cNvSpPr/>
          <p:nvPr/>
        </p:nvSpPr>
        <p:spPr>
          <a:xfrm>
            <a:off x="8097933"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8"/>
          <p:cNvSpPr txBox="1">
            <a:spLocks noGrp="1"/>
          </p:cNvSpPr>
          <p:nvPr>
            <p:ph type="body" idx="5"/>
          </p:nvPr>
        </p:nvSpPr>
        <p:spPr>
          <a:xfrm>
            <a:off x="8345279"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28"/>
          <p:cNvSpPr txBox="1">
            <a:spLocks noGrp="1"/>
          </p:cNvSpPr>
          <p:nvPr>
            <p:ph type="body" idx="6"/>
          </p:nvPr>
        </p:nvSpPr>
        <p:spPr>
          <a:xfrm>
            <a:off x="8362347"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28"/>
          <p:cNvSpPr txBox="1">
            <a:spLocks noGrp="1"/>
          </p:cNvSpPr>
          <p:nvPr>
            <p:ph type="body" idx="7"/>
          </p:nvPr>
        </p:nvSpPr>
        <p:spPr>
          <a:xfrm>
            <a:off x="635039" y="1685925"/>
            <a:ext cx="109330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2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16" name="Google Shape;216;p2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779937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ample Boxed Text with Image x3">
  <p:cSld name="Sample Boxed Text with Image x3">
    <p:bg>
      <p:bgPr>
        <a:solidFill>
          <a:srgbClr val="FFFFFF"/>
        </a:solidFill>
        <a:effectLst/>
      </p:bgPr>
    </p:bg>
    <p:spTree>
      <p:nvGrpSpPr>
        <p:cNvPr id="1" name="Shape 217"/>
        <p:cNvGrpSpPr/>
        <p:nvPr/>
      </p:nvGrpSpPr>
      <p:grpSpPr>
        <a:xfrm>
          <a:off x="0" y="0"/>
          <a:ext cx="0" cy="0"/>
          <a:chOff x="0" y="0"/>
          <a:chExt cx="0" cy="0"/>
        </a:xfrm>
      </p:grpSpPr>
      <p:sp>
        <p:nvSpPr>
          <p:cNvPr id="218" name="Google Shape;218;p29"/>
          <p:cNvSpPr/>
          <p:nvPr/>
        </p:nvSpPr>
        <p:spPr>
          <a:xfrm>
            <a:off x="4376412"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29"/>
          <p:cNvSpPr/>
          <p:nvPr/>
        </p:nvSpPr>
        <p:spPr>
          <a:xfrm>
            <a:off x="8112069"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9"/>
          <p:cNvSpPr/>
          <p:nvPr/>
        </p:nvSpPr>
        <p:spPr>
          <a:xfrm>
            <a:off x="640755"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9"/>
          <p:cNvSpPr txBox="1">
            <a:spLocks noGrp="1"/>
          </p:cNvSpPr>
          <p:nvPr>
            <p:ph type="title"/>
          </p:nvPr>
        </p:nvSpPr>
        <p:spPr>
          <a:xfrm>
            <a:off x="624468" y="417601"/>
            <a:ext cx="10934001"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2" name="Google Shape;222;p29"/>
          <p:cNvSpPr txBox="1">
            <a:spLocks noGrp="1"/>
          </p:cNvSpPr>
          <p:nvPr>
            <p:ph type="body" idx="1"/>
          </p:nvPr>
        </p:nvSpPr>
        <p:spPr>
          <a:xfrm>
            <a:off x="823643"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 name="Google Shape;223;p29"/>
          <p:cNvSpPr txBox="1">
            <a:spLocks noGrp="1"/>
          </p:cNvSpPr>
          <p:nvPr>
            <p:ph type="body" idx="2"/>
          </p:nvPr>
        </p:nvSpPr>
        <p:spPr>
          <a:xfrm>
            <a:off x="635040" y="1685925"/>
            <a:ext cx="10923430"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4" name="Google Shape;224;p29"/>
          <p:cNvSpPr>
            <a:spLocks noGrp="1"/>
          </p:cNvSpPr>
          <p:nvPr>
            <p:ph type="pic" idx="3"/>
          </p:nvPr>
        </p:nvSpPr>
        <p:spPr>
          <a:xfrm>
            <a:off x="640755"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 name="Google Shape;225;p29"/>
          <p:cNvSpPr txBox="1">
            <a:spLocks noGrp="1"/>
          </p:cNvSpPr>
          <p:nvPr>
            <p:ph type="body" idx="4"/>
          </p:nvPr>
        </p:nvSpPr>
        <p:spPr>
          <a:xfrm>
            <a:off x="4559300"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 name="Google Shape;226;p29"/>
          <p:cNvSpPr>
            <a:spLocks noGrp="1"/>
          </p:cNvSpPr>
          <p:nvPr>
            <p:ph type="pic" idx="5"/>
          </p:nvPr>
        </p:nvSpPr>
        <p:spPr>
          <a:xfrm>
            <a:off x="4376412"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 name="Google Shape;227;p29"/>
          <p:cNvSpPr txBox="1">
            <a:spLocks noGrp="1"/>
          </p:cNvSpPr>
          <p:nvPr>
            <p:ph type="body" idx="6"/>
          </p:nvPr>
        </p:nvSpPr>
        <p:spPr>
          <a:xfrm>
            <a:off x="8294957"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 name="Google Shape;228;p29"/>
          <p:cNvSpPr>
            <a:spLocks noGrp="1"/>
          </p:cNvSpPr>
          <p:nvPr>
            <p:ph type="pic" idx="7"/>
          </p:nvPr>
        </p:nvSpPr>
        <p:spPr>
          <a:xfrm>
            <a:off x="8112069"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0" name="Google Shape;230;p2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body" idx="8"/>
          </p:nvPr>
        </p:nvSpPr>
        <p:spPr>
          <a:xfrm>
            <a:off x="823643"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dk2"/>
              </a:buClr>
              <a:buSzPts val="1400"/>
              <a:buFont typeface="Arial"/>
              <a:buNone/>
              <a:defRPr sz="73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body" idx="9"/>
          </p:nvPr>
        </p:nvSpPr>
        <p:spPr>
          <a:xfrm>
            <a:off x="4559300" y="255541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rgbClr val="03873A"/>
              </a:buClr>
              <a:buSzPts val="1400"/>
              <a:buFont typeface="Arial"/>
              <a:buNone/>
              <a:defRPr sz="73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9"/>
          <p:cNvSpPr txBox="1">
            <a:spLocks noGrp="1"/>
          </p:cNvSpPr>
          <p:nvPr>
            <p:ph type="body" idx="13"/>
          </p:nvPr>
        </p:nvSpPr>
        <p:spPr>
          <a:xfrm>
            <a:off x="8282109"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lt2"/>
              </a:buClr>
              <a:buSzPts val="1400"/>
              <a:buFont typeface="Arial"/>
              <a:buNone/>
              <a:defRPr sz="73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922620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415600" y="593366"/>
            <a:ext cx="11360700" cy="763500"/>
          </a:xfrm>
          <a:prstGeom prst="rect">
            <a:avLst/>
          </a:prstGeom>
        </p:spPr>
        <p:txBody>
          <a:bodyPr lIns="121900" tIns="121900" rIns="121900" bIns="1219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Subheading">
  <p:cSld name="Title and Subheading">
    <p:bg>
      <p:bgPr>
        <a:solidFill>
          <a:srgbClr val="FFFFFF"/>
        </a:solidFill>
        <a:effectLst/>
      </p:bgPr>
    </p:bg>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6" name="Google Shape;236;p30"/>
          <p:cNvSpPr txBox="1">
            <a:spLocks noGrp="1"/>
          </p:cNvSpPr>
          <p:nvPr>
            <p:ph type="body" idx="1"/>
          </p:nvPr>
        </p:nvSpPr>
        <p:spPr>
          <a:xfrm>
            <a:off x="623889" y="1685925"/>
            <a:ext cx="63567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3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8" name="Google Shape;238;p3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515470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FFFFF"/>
        </a:solidFill>
        <a:effectLst/>
      </p:bgPr>
    </p:bg>
    <p:spTree>
      <p:nvGrpSpPr>
        <p:cNvPr id="1" name="Shape 239"/>
        <p:cNvGrpSpPr/>
        <p:nvPr/>
      </p:nvGrpSpPr>
      <p:grpSpPr>
        <a:xfrm>
          <a:off x="0" y="0"/>
          <a:ext cx="0" cy="0"/>
          <a:chOff x="0" y="0"/>
          <a:chExt cx="0" cy="0"/>
        </a:xfrm>
      </p:grpSpPr>
      <p:sp>
        <p:nvSpPr>
          <p:cNvPr id="240" name="Google Shape;240;p3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dk2"/>
                </a:solidFill>
                <a:latin typeface="Arial"/>
                <a:ea typeface="Arial"/>
                <a:cs typeface="Arial"/>
                <a:sym typeface="Arial"/>
              </a:defRPr>
            </a:lvl1pPr>
            <a:lvl2pPr marL="0" marR="0" lvl="1" indent="0" algn="l" rtl="0">
              <a:spcBef>
                <a:spcPts val="0"/>
              </a:spcBef>
              <a:buNone/>
              <a:defRPr sz="800" b="1">
                <a:solidFill>
                  <a:schemeClr val="dk2"/>
                </a:solidFill>
                <a:latin typeface="Arial"/>
                <a:ea typeface="Arial"/>
                <a:cs typeface="Arial"/>
                <a:sym typeface="Arial"/>
              </a:defRPr>
            </a:lvl2pPr>
            <a:lvl3pPr marL="0" marR="0" lvl="2" indent="0" algn="l" rtl="0">
              <a:spcBef>
                <a:spcPts val="0"/>
              </a:spcBef>
              <a:buNone/>
              <a:defRPr sz="800" b="1">
                <a:solidFill>
                  <a:schemeClr val="dk2"/>
                </a:solidFill>
                <a:latin typeface="Arial"/>
                <a:ea typeface="Arial"/>
                <a:cs typeface="Arial"/>
                <a:sym typeface="Arial"/>
              </a:defRPr>
            </a:lvl3pPr>
            <a:lvl4pPr marL="0" marR="0" lvl="3" indent="0" algn="l" rtl="0">
              <a:spcBef>
                <a:spcPts val="0"/>
              </a:spcBef>
              <a:buNone/>
              <a:defRPr sz="800" b="1">
                <a:solidFill>
                  <a:schemeClr val="dk2"/>
                </a:solidFill>
                <a:latin typeface="Arial"/>
                <a:ea typeface="Arial"/>
                <a:cs typeface="Arial"/>
                <a:sym typeface="Arial"/>
              </a:defRPr>
            </a:lvl4pPr>
            <a:lvl5pPr marL="0" marR="0" lvl="4" indent="0" algn="l" rtl="0">
              <a:spcBef>
                <a:spcPts val="0"/>
              </a:spcBef>
              <a:buNone/>
              <a:defRPr sz="800" b="1">
                <a:solidFill>
                  <a:schemeClr val="dk2"/>
                </a:solidFill>
                <a:latin typeface="Arial"/>
                <a:ea typeface="Arial"/>
                <a:cs typeface="Arial"/>
                <a:sym typeface="Arial"/>
              </a:defRPr>
            </a:lvl5pPr>
            <a:lvl6pPr marL="0" marR="0" lvl="5" indent="0" algn="l" rtl="0">
              <a:spcBef>
                <a:spcPts val="0"/>
              </a:spcBef>
              <a:buNone/>
              <a:defRPr sz="800" b="1">
                <a:solidFill>
                  <a:schemeClr val="dk2"/>
                </a:solidFill>
                <a:latin typeface="Arial"/>
                <a:ea typeface="Arial"/>
                <a:cs typeface="Arial"/>
                <a:sym typeface="Arial"/>
              </a:defRPr>
            </a:lvl6pPr>
            <a:lvl7pPr marL="0" marR="0" lvl="6" indent="0" algn="l" rtl="0">
              <a:spcBef>
                <a:spcPts val="0"/>
              </a:spcBef>
              <a:buNone/>
              <a:defRPr sz="800" b="1">
                <a:solidFill>
                  <a:schemeClr val="dk2"/>
                </a:solidFill>
                <a:latin typeface="Arial"/>
                <a:ea typeface="Arial"/>
                <a:cs typeface="Arial"/>
                <a:sym typeface="Arial"/>
              </a:defRPr>
            </a:lvl7pPr>
            <a:lvl8pPr marL="0" marR="0" lvl="7" indent="0" algn="l" rtl="0">
              <a:spcBef>
                <a:spcPts val="0"/>
              </a:spcBef>
              <a:buNone/>
              <a:defRPr sz="800" b="1">
                <a:solidFill>
                  <a:schemeClr val="dk2"/>
                </a:solidFill>
                <a:latin typeface="Arial"/>
                <a:ea typeface="Arial"/>
                <a:cs typeface="Arial"/>
                <a:sym typeface="Arial"/>
              </a:defRPr>
            </a:lvl8pPr>
            <a:lvl9pPr marL="0" marR="0" lvl="8" indent="0" algn="l" rtl="0">
              <a:spcBef>
                <a:spcPts val="0"/>
              </a:spcBef>
              <a:buNone/>
              <a:defRPr sz="800" b="1">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41" name="Google Shape;241;p3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dk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346152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More to Learn">
  <p:cSld name="More to Learn">
    <p:bg>
      <p:bgPr>
        <a:solidFill>
          <a:schemeClr val="lt2"/>
        </a:solidFill>
        <a:effectLst/>
      </p:bgPr>
    </p:bg>
    <p:spTree>
      <p:nvGrpSpPr>
        <p:cNvPr id="1" name="Shape 242"/>
        <p:cNvGrpSpPr/>
        <p:nvPr/>
      </p:nvGrpSpPr>
      <p:grpSpPr>
        <a:xfrm>
          <a:off x="0" y="0"/>
          <a:ext cx="0" cy="0"/>
          <a:chOff x="0" y="0"/>
          <a:chExt cx="0" cy="0"/>
        </a:xfrm>
      </p:grpSpPr>
      <p:pic>
        <p:nvPicPr>
          <p:cNvPr id="243" name="Google Shape;243;p32"/>
          <p:cNvPicPr preferRelativeResize="0"/>
          <p:nvPr/>
        </p:nvPicPr>
        <p:blipFill rotWithShape="1">
          <a:blip r:embed="rId2">
            <a:alphaModFix/>
          </a:blip>
          <a:srcRect t="5771" b="5310"/>
          <a:stretch/>
        </p:blipFill>
        <p:spPr>
          <a:xfrm>
            <a:off x="2441349" y="0"/>
            <a:ext cx="7549200" cy="6858000"/>
          </a:xfrm>
          <a:prstGeom prst="rect">
            <a:avLst/>
          </a:prstGeom>
          <a:noFill/>
          <a:ln>
            <a:noFill/>
          </a:ln>
        </p:spPr>
      </p:pic>
      <p:sp>
        <p:nvSpPr>
          <p:cNvPr id="244" name="Google Shape;244;p32"/>
          <p:cNvSpPr txBox="1">
            <a:spLocks noGrp="1"/>
          </p:cNvSpPr>
          <p:nvPr>
            <p:ph type="ctrTitle"/>
          </p:nvPr>
        </p:nvSpPr>
        <p:spPr>
          <a:xfrm>
            <a:off x="3111499" y="2728867"/>
            <a:ext cx="6208900" cy="985884"/>
          </a:xfrm>
          <a:prstGeom prst="rect">
            <a:avLst/>
          </a:prstGeom>
          <a:noFill/>
          <a:ln>
            <a:noFill/>
          </a:ln>
        </p:spPr>
        <p:txBody>
          <a:bodyPr spcFirstLastPara="1" wrap="square" lIns="91425" tIns="91425" rIns="91425" bIns="91425" anchor="b" anchorCtr="0">
            <a:noAutofit/>
          </a:bodyPr>
          <a:lstStyle>
            <a:lvl1pPr marL="0" marR="0" lvl="0" indent="0" algn="ctr"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5" name="Google Shape;245;p32"/>
          <p:cNvSpPr txBox="1">
            <a:spLocks noGrp="1"/>
          </p:cNvSpPr>
          <p:nvPr>
            <p:ph type="body" idx="1"/>
          </p:nvPr>
        </p:nvSpPr>
        <p:spPr>
          <a:xfrm>
            <a:off x="3124200" y="3829050"/>
            <a:ext cx="6324600" cy="638175"/>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6666"/>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228600" algn="ctr" rtl="0">
              <a:lnSpc>
                <a:spcPct val="116666"/>
              </a:lnSpc>
              <a:spcBef>
                <a:spcPts val="0"/>
              </a:spcBef>
              <a:spcAft>
                <a:spcPts val="0"/>
              </a:spcAft>
              <a:buClr>
                <a:schemeClr val="lt2"/>
              </a:buClr>
              <a:buSzPts val="1800"/>
              <a:buFont typeface="Arial"/>
              <a:buNone/>
              <a:defRPr sz="1800" b="1"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149620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Final Slide Option1" type="blank">
  <p:cSld name="Final Slide Option1">
    <p:bg>
      <p:bgPr>
        <a:solidFill>
          <a:schemeClr val="lt2"/>
        </a:solidFill>
        <a:effectLst/>
      </p:bgPr>
    </p:bg>
    <p:spTree>
      <p:nvGrpSpPr>
        <p:cNvPr id="1" name="Shape 246"/>
        <p:cNvGrpSpPr/>
        <p:nvPr/>
      </p:nvGrpSpPr>
      <p:grpSpPr>
        <a:xfrm>
          <a:off x="0" y="0"/>
          <a:ext cx="0" cy="0"/>
          <a:chOff x="0" y="0"/>
          <a:chExt cx="0" cy="0"/>
        </a:xfrm>
      </p:grpSpPr>
      <p:pic>
        <p:nvPicPr>
          <p:cNvPr id="247" name="Google Shape;247;p33"/>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1030353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Final Slide Option2">
  <p:cSld name="Final Slide Option2">
    <p:bg>
      <p:bgPr>
        <a:solidFill>
          <a:schemeClr val="lt1"/>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4433176" y="3558921"/>
            <a:ext cx="3380239" cy="216408"/>
          </a:xfrm>
          <a:prstGeom prst="rect">
            <a:avLst/>
          </a:prstGeom>
          <a:noFill/>
          <a:ln>
            <a:noFill/>
          </a:ln>
        </p:spPr>
      </p:pic>
    </p:spTree>
    <p:extLst>
      <p:ext uri="{BB962C8B-B14F-4D97-AF65-F5344CB8AC3E}">
        <p14:creationId xmlns:p14="http://schemas.microsoft.com/office/powerpoint/2010/main" val="11991876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Final Slide Option3">
  <p:cSld name="Final Slide Option3">
    <p:bg>
      <p:bgPr>
        <a:solidFill>
          <a:srgbClr val="595959"/>
        </a:solidFill>
        <a:effectLst/>
      </p:bgPr>
    </p:bg>
    <p:spTree>
      <p:nvGrpSpPr>
        <p:cNvPr id="1" name="Shape 250"/>
        <p:cNvGrpSpPr/>
        <p:nvPr/>
      </p:nvGrpSpPr>
      <p:grpSpPr>
        <a:xfrm>
          <a:off x="0" y="0"/>
          <a:ext cx="0" cy="0"/>
          <a:chOff x="0" y="0"/>
          <a:chExt cx="0" cy="0"/>
        </a:xfrm>
      </p:grpSpPr>
      <p:pic>
        <p:nvPicPr>
          <p:cNvPr id="251" name="Google Shape;251;p35"/>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934875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15600" y="740800"/>
            <a:ext cx="3744000" cy="1007700"/>
          </a:xfrm>
          <a:prstGeom prst="rect">
            <a:avLst/>
          </a:prstGeom>
        </p:spPr>
        <p:txBody>
          <a:bodyPr lIns="121900" tIns="121900" rIns="121900" bIns="121900" anchor="b" anchorCtr="0"/>
          <a:lstStyle>
            <a:lvl1pPr lvl="0">
              <a:spcBef>
                <a:spcPts val="0"/>
              </a:spcBef>
              <a:buSzPct val="100000"/>
              <a:defRPr sz="3200"/>
            </a:lvl1pPr>
            <a:lvl2pPr lvl="1">
              <a:spcBef>
                <a:spcPts val="0"/>
              </a:spcBef>
              <a:buSzPct val="100000"/>
              <a:defRPr sz="3200"/>
            </a:lvl2pPr>
            <a:lvl3pPr lvl="2">
              <a:spcBef>
                <a:spcPts val="0"/>
              </a:spcBef>
              <a:buSzPct val="100000"/>
              <a:defRPr sz="3200"/>
            </a:lvl3pPr>
            <a:lvl4pPr lvl="3">
              <a:spcBef>
                <a:spcPts val="0"/>
              </a:spcBef>
              <a:buSzPct val="100000"/>
              <a:defRPr sz="3200"/>
            </a:lvl4pPr>
            <a:lvl5pPr lvl="4">
              <a:spcBef>
                <a:spcPts val="0"/>
              </a:spcBef>
              <a:buSzPct val="100000"/>
              <a:defRPr sz="3200"/>
            </a:lvl5pPr>
            <a:lvl6pPr lvl="5">
              <a:spcBef>
                <a:spcPts val="0"/>
              </a:spcBef>
              <a:buSzPct val="100000"/>
              <a:defRPr sz="3200"/>
            </a:lvl6pPr>
            <a:lvl7pPr lvl="6">
              <a:spcBef>
                <a:spcPts val="0"/>
              </a:spcBef>
              <a:buSzPct val="100000"/>
              <a:defRPr sz="3200"/>
            </a:lvl7pPr>
            <a:lvl8pPr lvl="7">
              <a:spcBef>
                <a:spcPts val="0"/>
              </a:spcBef>
              <a:buSzPct val="100000"/>
              <a:defRPr sz="3200"/>
            </a:lvl8pPr>
            <a:lvl9pPr lvl="8">
              <a:spcBef>
                <a:spcPts val="0"/>
              </a:spcBef>
              <a:buSzPct val="100000"/>
              <a:defRPr sz="3200"/>
            </a:lvl9pPr>
          </a:lstStyle>
          <a:p>
            <a:endParaRPr/>
          </a:p>
        </p:txBody>
      </p:sp>
      <p:sp>
        <p:nvSpPr>
          <p:cNvPr id="30" name="Shape 30"/>
          <p:cNvSpPr txBox="1">
            <a:spLocks noGrp="1"/>
          </p:cNvSpPr>
          <p:nvPr>
            <p:ph type="body" idx="1"/>
          </p:nvPr>
        </p:nvSpPr>
        <p:spPr>
          <a:xfrm>
            <a:off x="415600" y="1852800"/>
            <a:ext cx="3744000" cy="4239300"/>
          </a:xfrm>
          <a:prstGeom prst="rect">
            <a:avLst/>
          </a:prstGeom>
        </p:spPr>
        <p:txBody>
          <a:bodyPr lIns="121900" tIns="121900" rIns="121900" bIns="121900" anchor="t" anchorCtr="0"/>
          <a:lstStyle>
            <a:lvl1pPr lvl="0">
              <a:spcBef>
                <a:spcPts val="0"/>
              </a:spcBef>
              <a:buSzPct val="100000"/>
              <a:defRPr sz="16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31" name="Shape 31"/>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653666" y="600200"/>
            <a:ext cx="8490300" cy="5454300"/>
          </a:xfrm>
          <a:prstGeom prst="rect">
            <a:avLst/>
          </a:prstGeom>
        </p:spPr>
        <p:txBody>
          <a:bodyPr lIns="121900" tIns="121900" rIns="121900" bIns="121900" anchor="ctr" anchorCtr="0"/>
          <a:lstStyle>
            <a:lvl1pPr lvl="0">
              <a:spcBef>
                <a:spcPts val="0"/>
              </a:spcBef>
              <a:buSzPct val="100000"/>
              <a:defRPr sz="6400"/>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a:endParaRPr/>
          </a:p>
        </p:txBody>
      </p:sp>
      <p:sp>
        <p:nvSpPr>
          <p:cNvPr id="34" name="Shape 34"/>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6096000" y="-166"/>
            <a:ext cx="6096000" cy="6858000"/>
          </a:xfrm>
          <a:prstGeom prst="rect">
            <a:avLst/>
          </a:prstGeom>
          <a:solidFill>
            <a:schemeClr val="lt2"/>
          </a:solidFill>
          <a:ln>
            <a:noFill/>
          </a:ln>
        </p:spPr>
        <p:txBody>
          <a:bodyPr lIns="121900" tIns="121900" rIns="121900" bIns="121900" anchor="ctr" anchorCtr="0">
            <a:noAutofit/>
          </a:bodyPr>
          <a:lstStyle/>
          <a:p>
            <a:pPr lvl="0">
              <a:spcBef>
                <a:spcPts val="0"/>
              </a:spcBef>
              <a:buNone/>
            </a:pPr>
            <a:endParaRPr/>
          </a:p>
        </p:txBody>
      </p:sp>
      <p:sp>
        <p:nvSpPr>
          <p:cNvPr id="37" name="Shape 37"/>
          <p:cNvSpPr txBox="1">
            <a:spLocks noGrp="1"/>
          </p:cNvSpPr>
          <p:nvPr>
            <p:ph type="title"/>
          </p:nvPr>
        </p:nvSpPr>
        <p:spPr>
          <a:xfrm>
            <a:off x="354000" y="1644233"/>
            <a:ext cx="5393700" cy="1976400"/>
          </a:xfrm>
          <a:prstGeom prst="rect">
            <a:avLst/>
          </a:prstGeom>
        </p:spPr>
        <p:txBody>
          <a:bodyPr lIns="121900" tIns="121900" rIns="121900" bIns="121900" anchor="b" anchorCtr="0"/>
          <a:lstStyle>
            <a:lvl1pPr lvl="0" algn="ctr">
              <a:spcBef>
                <a:spcPts val="0"/>
              </a:spcBef>
              <a:buSzPct val="100000"/>
              <a:defRPr sz="5600"/>
            </a:lvl1pPr>
            <a:lvl2pPr lvl="1" algn="ctr">
              <a:spcBef>
                <a:spcPts val="0"/>
              </a:spcBef>
              <a:buSzPct val="100000"/>
              <a:defRPr sz="5600"/>
            </a:lvl2pPr>
            <a:lvl3pPr lvl="2" algn="ctr">
              <a:spcBef>
                <a:spcPts val="0"/>
              </a:spcBef>
              <a:buSzPct val="100000"/>
              <a:defRPr sz="5600"/>
            </a:lvl3pPr>
            <a:lvl4pPr lvl="3" algn="ctr">
              <a:spcBef>
                <a:spcPts val="0"/>
              </a:spcBef>
              <a:buSzPct val="100000"/>
              <a:defRPr sz="5600"/>
            </a:lvl4pPr>
            <a:lvl5pPr lvl="4" algn="ctr">
              <a:spcBef>
                <a:spcPts val="0"/>
              </a:spcBef>
              <a:buSzPct val="100000"/>
              <a:defRPr sz="5600"/>
            </a:lvl5pPr>
            <a:lvl6pPr lvl="5" algn="ctr">
              <a:spcBef>
                <a:spcPts val="0"/>
              </a:spcBef>
              <a:buSzPct val="100000"/>
              <a:defRPr sz="5600"/>
            </a:lvl6pPr>
            <a:lvl7pPr lvl="6" algn="ctr">
              <a:spcBef>
                <a:spcPts val="0"/>
              </a:spcBef>
              <a:buSzPct val="100000"/>
              <a:defRPr sz="5600"/>
            </a:lvl7pPr>
            <a:lvl8pPr lvl="7" algn="ctr">
              <a:spcBef>
                <a:spcPts val="0"/>
              </a:spcBef>
              <a:buSzPct val="100000"/>
              <a:defRPr sz="5600"/>
            </a:lvl8pPr>
            <a:lvl9pPr lvl="8" algn="ctr">
              <a:spcBef>
                <a:spcPts val="0"/>
              </a:spcBef>
              <a:buSzPct val="100000"/>
              <a:defRPr sz="5600"/>
            </a:lvl9pPr>
          </a:lstStyle>
          <a:p>
            <a:endParaRPr/>
          </a:p>
        </p:txBody>
      </p:sp>
      <p:sp>
        <p:nvSpPr>
          <p:cNvPr id="38" name="Shape 38"/>
          <p:cNvSpPr txBox="1">
            <a:spLocks noGrp="1"/>
          </p:cNvSpPr>
          <p:nvPr>
            <p:ph type="subTitle" idx="1"/>
          </p:nvPr>
        </p:nvSpPr>
        <p:spPr>
          <a:xfrm>
            <a:off x="354000" y="3737433"/>
            <a:ext cx="5393700" cy="1646700"/>
          </a:xfrm>
          <a:prstGeom prst="rect">
            <a:avLst/>
          </a:prstGeom>
        </p:spPr>
        <p:txBody>
          <a:bodyPr lIns="121900" tIns="121900" rIns="121900" bIns="121900"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39" name="Shape 39"/>
          <p:cNvSpPr txBox="1">
            <a:spLocks noGrp="1"/>
          </p:cNvSpPr>
          <p:nvPr>
            <p:ph type="body" idx="2"/>
          </p:nvPr>
        </p:nvSpPr>
        <p:spPr>
          <a:xfrm>
            <a:off x="6586000" y="965433"/>
            <a:ext cx="5115900" cy="4926900"/>
          </a:xfrm>
          <a:prstGeom prst="rect">
            <a:avLst/>
          </a:prstGeom>
        </p:spPr>
        <p:txBody>
          <a:bodyPr lIns="121900" tIns="121900" rIns="121900" bIns="121900"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415600" y="5640766"/>
            <a:ext cx="7998300" cy="806700"/>
          </a:xfrm>
          <a:prstGeom prst="rect">
            <a:avLst/>
          </a:prstGeom>
        </p:spPr>
        <p:txBody>
          <a:bodyPr lIns="121900" tIns="121900" rIns="121900" bIns="121900"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15600" y="1474833"/>
            <a:ext cx="11360700" cy="2618100"/>
          </a:xfrm>
          <a:prstGeom prst="rect">
            <a:avLst/>
          </a:prstGeom>
        </p:spPr>
        <p:txBody>
          <a:bodyPr lIns="121900" tIns="121900" rIns="121900" bIns="121900" anchor="b" anchorCtr="0"/>
          <a:lstStyle>
            <a:lvl1pPr lvl="0" algn="ctr">
              <a:spcBef>
                <a:spcPts val="0"/>
              </a:spcBef>
              <a:buSzPct val="100000"/>
              <a:defRPr sz="16000"/>
            </a:lvl1pPr>
            <a:lvl2pPr lvl="1" algn="ctr">
              <a:spcBef>
                <a:spcPts val="0"/>
              </a:spcBef>
              <a:buSzPct val="100000"/>
              <a:defRPr sz="16000"/>
            </a:lvl2pPr>
            <a:lvl3pPr lvl="2" algn="ctr">
              <a:spcBef>
                <a:spcPts val="0"/>
              </a:spcBef>
              <a:buSzPct val="100000"/>
              <a:defRPr sz="16000"/>
            </a:lvl3pPr>
            <a:lvl4pPr lvl="3" algn="ctr">
              <a:spcBef>
                <a:spcPts val="0"/>
              </a:spcBef>
              <a:buSzPct val="100000"/>
              <a:defRPr sz="16000"/>
            </a:lvl4pPr>
            <a:lvl5pPr lvl="4" algn="ctr">
              <a:spcBef>
                <a:spcPts val="0"/>
              </a:spcBef>
              <a:buSzPct val="100000"/>
              <a:defRPr sz="16000"/>
            </a:lvl5pPr>
            <a:lvl6pPr lvl="5" algn="ctr">
              <a:spcBef>
                <a:spcPts val="0"/>
              </a:spcBef>
              <a:buSzPct val="100000"/>
              <a:defRPr sz="16000"/>
            </a:lvl6pPr>
            <a:lvl7pPr lvl="6" algn="ctr">
              <a:spcBef>
                <a:spcPts val="0"/>
              </a:spcBef>
              <a:buSzPct val="100000"/>
              <a:defRPr sz="16000"/>
            </a:lvl7pPr>
            <a:lvl8pPr lvl="7" algn="ctr">
              <a:spcBef>
                <a:spcPts val="0"/>
              </a:spcBef>
              <a:buSzPct val="100000"/>
              <a:defRPr sz="16000"/>
            </a:lvl8pPr>
            <a:lvl9pPr lvl="8" algn="ctr">
              <a:spcBef>
                <a:spcPts val="0"/>
              </a:spcBef>
              <a:buSzPct val="100000"/>
              <a:defRPr sz="16000"/>
            </a:lvl9pPr>
          </a:lstStyle>
          <a:p>
            <a:endParaRPr/>
          </a:p>
        </p:txBody>
      </p:sp>
      <p:sp>
        <p:nvSpPr>
          <p:cNvPr id="46" name="Shape 46"/>
          <p:cNvSpPr txBox="1">
            <a:spLocks noGrp="1"/>
          </p:cNvSpPr>
          <p:nvPr>
            <p:ph type="body" idx="1"/>
          </p:nvPr>
        </p:nvSpPr>
        <p:spPr>
          <a:xfrm>
            <a:off x="415600" y="4202966"/>
            <a:ext cx="11360700" cy="1734300"/>
          </a:xfrm>
          <a:prstGeom prst="rect">
            <a:avLst/>
          </a:prstGeom>
        </p:spPr>
        <p:txBody>
          <a:bodyPr lIns="121900" tIns="121900" rIns="121900" bIns="121900"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11296610" y="6217622"/>
            <a:ext cx="731700" cy="524700"/>
          </a:xfrm>
          <a:prstGeom prst="rect">
            <a:avLst/>
          </a:prstGeom>
        </p:spPr>
        <p:txBody>
          <a:bodyPr lIns="121900" tIns="121900" rIns="121900" bIns="121900" anchor="ctr" anchorCtr="0">
            <a:noAutofit/>
          </a:bodyPr>
          <a:lstStyle/>
          <a:p>
            <a:pPr lvl="0">
              <a:spcBef>
                <a:spcPts val="0"/>
              </a:spcBef>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6"/>
            <a:ext cx="11360700" cy="763500"/>
          </a:xfrm>
          <a:prstGeom prst="rect">
            <a:avLst/>
          </a:prstGeom>
          <a:noFill/>
          <a:ln>
            <a:noFill/>
          </a:ln>
        </p:spPr>
        <p:txBody>
          <a:bodyPr lIns="121900" tIns="121900" rIns="121900" bIns="121900" anchor="t" anchorCtr="0"/>
          <a:lstStyle>
            <a:lvl1pPr lvl="0">
              <a:spcBef>
                <a:spcPts val="0"/>
              </a:spcBef>
              <a:buClr>
                <a:schemeClr val="dk1"/>
              </a:buClr>
              <a:buSzPct val="100000"/>
              <a:buNone/>
              <a:defRPr sz="3700">
                <a:solidFill>
                  <a:schemeClr val="dk1"/>
                </a:solidFill>
              </a:defRPr>
            </a:lvl1pPr>
            <a:lvl2pPr lvl="1">
              <a:spcBef>
                <a:spcPts val="0"/>
              </a:spcBef>
              <a:buClr>
                <a:schemeClr val="dk1"/>
              </a:buClr>
              <a:buSzPct val="100000"/>
              <a:buNone/>
              <a:defRPr sz="3700">
                <a:solidFill>
                  <a:schemeClr val="dk1"/>
                </a:solidFill>
              </a:defRPr>
            </a:lvl2pPr>
            <a:lvl3pPr lvl="2">
              <a:spcBef>
                <a:spcPts val="0"/>
              </a:spcBef>
              <a:buClr>
                <a:schemeClr val="dk1"/>
              </a:buClr>
              <a:buSzPct val="100000"/>
              <a:buNone/>
              <a:defRPr sz="3700">
                <a:solidFill>
                  <a:schemeClr val="dk1"/>
                </a:solidFill>
              </a:defRPr>
            </a:lvl3pPr>
            <a:lvl4pPr lvl="3">
              <a:spcBef>
                <a:spcPts val="0"/>
              </a:spcBef>
              <a:buClr>
                <a:schemeClr val="dk1"/>
              </a:buClr>
              <a:buSzPct val="100000"/>
              <a:buNone/>
              <a:defRPr sz="3700">
                <a:solidFill>
                  <a:schemeClr val="dk1"/>
                </a:solidFill>
              </a:defRPr>
            </a:lvl4pPr>
            <a:lvl5pPr lvl="4">
              <a:spcBef>
                <a:spcPts val="0"/>
              </a:spcBef>
              <a:buClr>
                <a:schemeClr val="dk1"/>
              </a:buClr>
              <a:buSzPct val="100000"/>
              <a:buNone/>
              <a:defRPr sz="3700">
                <a:solidFill>
                  <a:schemeClr val="dk1"/>
                </a:solidFill>
              </a:defRPr>
            </a:lvl5pPr>
            <a:lvl6pPr lvl="5">
              <a:spcBef>
                <a:spcPts val="0"/>
              </a:spcBef>
              <a:buClr>
                <a:schemeClr val="dk1"/>
              </a:buClr>
              <a:buSzPct val="100000"/>
              <a:buNone/>
              <a:defRPr sz="3700">
                <a:solidFill>
                  <a:schemeClr val="dk1"/>
                </a:solidFill>
              </a:defRPr>
            </a:lvl6pPr>
            <a:lvl7pPr lvl="6">
              <a:spcBef>
                <a:spcPts val="0"/>
              </a:spcBef>
              <a:buClr>
                <a:schemeClr val="dk1"/>
              </a:buClr>
              <a:buSzPct val="100000"/>
              <a:buNone/>
              <a:defRPr sz="3700">
                <a:solidFill>
                  <a:schemeClr val="dk1"/>
                </a:solidFill>
              </a:defRPr>
            </a:lvl7pPr>
            <a:lvl8pPr lvl="7">
              <a:spcBef>
                <a:spcPts val="0"/>
              </a:spcBef>
              <a:buClr>
                <a:schemeClr val="dk1"/>
              </a:buClr>
              <a:buSzPct val="100000"/>
              <a:buNone/>
              <a:defRPr sz="3700">
                <a:solidFill>
                  <a:schemeClr val="dk1"/>
                </a:solidFill>
              </a:defRPr>
            </a:lvl8pPr>
            <a:lvl9pPr lvl="8">
              <a:spcBef>
                <a:spcPts val="0"/>
              </a:spcBef>
              <a:buClr>
                <a:schemeClr val="dk1"/>
              </a:buClr>
              <a:buSzPct val="100000"/>
              <a:buNone/>
              <a:defRPr sz="3700">
                <a:solidFill>
                  <a:schemeClr val="dk1"/>
                </a:solidFill>
              </a:defRPr>
            </a:lvl9pPr>
          </a:lstStyle>
          <a:p>
            <a:endParaRPr/>
          </a:p>
        </p:txBody>
      </p:sp>
      <p:sp>
        <p:nvSpPr>
          <p:cNvPr id="7" name="Shape 7"/>
          <p:cNvSpPr txBox="1">
            <a:spLocks noGrp="1"/>
          </p:cNvSpPr>
          <p:nvPr>
            <p:ph type="body" idx="1"/>
          </p:nvPr>
        </p:nvSpPr>
        <p:spPr>
          <a:xfrm>
            <a:off x="415600" y="1536633"/>
            <a:ext cx="11360700" cy="4555200"/>
          </a:xfrm>
          <a:prstGeom prst="rect">
            <a:avLst/>
          </a:prstGeom>
          <a:noFill/>
          <a:ln>
            <a:noFill/>
          </a:ln>
        </p:spPr>
        <p:txBody>
          <a:bodyPr lIns="121900" tIns="121900" rIns="121900" bIns="121900" anchor="t" anchorCtr="0"/>
          <a:lstStyle>
            <a:lvl1pPr lvl="0">
              <a:lnSpc>
                <a:spcPct val="115000"/>
              </a:lnSpc>
              <a:spcBef>
                <a:spcPts val="0"/>
              </a:spcBef>
              <a:spcAft>
                <a:spcPts val="2100"/>
              </a:spcAft>
              <a:buClr>
                <a:schemeClr val="dk2"/>
              </a:buClr>
              <a:buSzPct val="100000"/>
              <a:buChar char="●"/>
              <a:defRPr sz="2400">
                <a:solidFill>
                  <a:schemeClr val="dk2"/>
                </a:solidFill>
              </a:defRPr>
            </a:lvl1pPr>
            <a:lvl2pPr lvl="1">
              <a:lnSpc>
                <a:spcPct val="115000"/>
              </a:lnSpc>
              <a:spcBef>
                <a:spcPts val="0"/>
              </a:spcBef>
              <a:spcAft>
                <a:spcPts val="2100"/>
              </a:spcAft>
              <a:buClr>
                <a:schemeClr val="dk2"/>
              </a:buClr>
              <a:buSzPct val="100000"/>
              <a:buChar char="○"/>
              <a:defRPr sz="1900">
                <a:solidFill>
                  <a:schemeClr val="dk2"/>
                </a:solidFill>
              </a:defRPr>
            </a:lvl2pPr>
            <a:lvl3pPr lvl="2">
              <a:lnSpc>
                <a:spcPct val="115000"/>
              </a:lnSpc>
              <a:spcBef>
                <a:spcPts val="0"/>
              </a:spcBef>
              <a:spcAft>
                <a:spcPts val="2100"/>
              </a:spcAft>
              <a:buClr>
                <a:schemeClr val="dk2"/>
              </a:buClr>
              <a:buSzPct val="100000"/>
              <a:buChar char="■"/>
              <a:defRPr sz="1900">
                <a:solidFill>
                  <a:schemeClr val="dk2"/>
                </a:solidFill>
              </a:defRPr>
            </a:lvl3pPr>
            <a:lvl4pPr lvl="3">
              <a:lnSpc>
                <a:spcPct val="115000"/>
              </a:lnSpc>
              <a:spcBef>
                <a:spcPts val="0"/>
              </a:spcBef>
              <a:spcAft>
                <a:spcPts val="2100"/>
              </a:spcAft>
              <a:buClr>
                <a:schemeClr val="dk2"/>
              </a:buClr>
              <a:buSzPct val="100000"/>
              <a:buChar char="●"/>
              <a:defRPr sz="1900">
                <a:solidFill>
                  <a:schemeClr val="dk2"/>
                </a:solidFill>
              </a:defRPr>
            </a:lvl4pPr>
            <a:lvl5pPr lvl="4">
              <a:lnSpc>
                <a:spcPct val="115000"/>
              </a:lnSpc>
              <a:spcBef>
                <a:spcPts val="0"/>
              </a:spcBef>
              <a:spcAft>
                <a:spcPts val="2100"/>
              </a:spcAft>
              <a:buClr>
                <a:schemeClr val="dk2"/>
              </a:buClr>
              <a:buSzPct val="100000"/>
              <a:buChar char="○"/>
              <a:defRPr sz="1900">
                <a:solidFill>
                  <a:schemeClr val="dk2"/>
                </a:solidFill>
              </a:defRPr>
            </a:lvl5pPr>
            <a:lvl6pPr lvl="5">
              <a:lnSpc>
                <a:spcPct val="115000"/>
              </a:lnSpc>
              <a:spcBef>
                <a:spcPts val="0"/>
              </a:spcBef>
              <a:spcAft>
                <a:spcPts val="2100"/>
              </a:spcAft>
              <a:buClr>
                <a:schemeClr val="dk2"/>
              </a:buClr>
              <a:buSzPct val="100000"/>
              <a:buChar char="■"/>
              <a:defRPr sz="1900">
                <a:solidFill>
                  <a:schemeClr val="dk2"/>
                </a:solidFill>
              </a:defRPr>
            </a:lvl6pPr>
            <a:lvl7pPr lvl="6">
              <a:lnSpc>
                <a:spcPct val="115000"/>
              </a:lnSpc>
              <a:spcBef>
                <a:spcPts val="0"/>
              </a:spcBef>
              <a:spcAft>
                <a:spcPts val="2100"/>
              </a:spcAft>
              <a:buClr>
                <a:schemeClr val="dk2"/>
              </a:buClr>
              <a:buSzPct val="100000"/>
              <a:buChar char="●"/>
              <a:defRPr sz="1900">
                <a:solidFill>
                  <a:schemeClr val="dk2"/>
                </a:solidFill>
              </a:defRPr>
            </a:lvl7pPr>
            <a:lvl8pPr lvl="7">
              <a:lnSpc>
                <a:spcPct val="115000"/>
              </a:lnSpc>
              <a:spcBef>
                <a:spcPts val="0"/>
              </a:spcBef>
              <a:spcAft>
                <a:spcPts val="2100"/>
              </a:spcAft>
              <a:buClr>
                <a:schemeClr val="dk2"/>
              </a:buClr>
              <a:buSzPct val="100000"/>
              <a:buChar char="○"/>
              <a:defRPr sz="1900">
                <a:solidFill>
                  <a:schemeClr val="dk2"/>
                </a:solidFill>
              </a:defRPr>
            </a:lvl8pPr>
            <a:lvl9pPr lvl="8">
              <a:lnSpc>
                <a:spcPct val="115000"/>
              </a:lnSpc>
              <a:spcBef>
                <a:spcPts val="0"/>
              </a:spcBef>
              <a:spcAft>
                <a:spcPts val="2100"/>
              </a:spcAft>
              <a:buClr>
                <a:schemeClr val="dk2"/>
              </a:buClr>
              <a:buSzPct val="100000"/>
              <a:buChar char="■"/>
              <a:defRPr sz="1900">
                <a:solidFill>
                  <a:schemeClr val="dk2"/>
                </a:solidFill>
              </a:defRPr>
            </a:lvl9pPr>
          </a:lstStyle>
          <a:p>
            <a:endParaRPr/>
          </a:p>
        </p:txBody>
      </p:sp>
      <p:sp>
        <p:nvSpPr>
          <p:cNvPr id="8" name="Shape 8"/>
          <p:cNvSpPr txBox="1">
            <a:spLocks noGrp="1"/>
          </p:cNvSpPr>
          <p:nvPr>
            <p:ph type="sldNum" idx="12"/>
          </p:nvPr>
        </p:nvSpPr>
        <p:spPr>
          <a:xfrm>
            <a:off x="11296610" y="6217622"/>
            <a:ext cx="731700" cy="524700"/>
          </a:xfrm>
          <a:prstGeom prst="rect">
            <a:avLst/>
          </a:prstGeom>
          <a:noFill/>
          <a:ln>
            <a:noFill/>
          </a:ln>
        </p:spPr>
        <p:txBody>
          <a:bodyPr lIns="121900" tIns="121900" rIns="121900" bIns="121900" anchor="ctr" anchorCtr="0">
            <a:noAutofit/>
          </a:bodyPr>
          <a:lstStyle/>
          <a:p>
            <a:pPr lvl="0" algn="r">
              <a:spcBef>
                <a:spcPts val="0"/>
              </a:spcBef>
              <a:buNone/>
            </a:pPr>
            <a:fld id="{00000000-1234-1234-1234-123412341234}" type="slidenum">
              <a:rPr lang="en-US" sz="1300">
                <a:solidFill>
                  <a:schemeClr val="dk2"/>
                </a:solidFill>
              </a:rPr>
              <a:t>‹#›</a:t>
            </a:fld>
            <a:endParaRPr lang="en-US" sz="1300">
              <a:solidFill>
                <a:schemeClr val="dk2"/>
              </a:solidFil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Google Shape;7;p1"/>
          <p:cNvSpPr txBox="1">
            <a:spLocks noGrp="1"/>
          </p:cNvSpPr>
          <p:nvPr>
            <p:ph type="title"/>
          </p:nvPr>
        </p:nvSpPr>
        <p:spPr>
          <a:xfrm>
            <a:off x="623888" y="417600"/>
            <a:ext cx="10944225" cy="906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623888" y="1704975"/>
            <a:ext cx="10944225" cy="428517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Google Shape;9;p1"/>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 name="Google Shape;10;p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11" name="Google Shape;11;p1"/>
          <p:cNvPicPr preferRelativeResize="0"/>
          <p:nvPr/>
        </p:nvPicPr>
        <p:blipFill rotWithShape="1">
          <a:blip r:embed="rId36">
            <a:alphaModFix/>
          </a:blip>
          <a:srcRect/>
          <a:stretch/>
        </p:blipFill>
        <p:spPr>
          <a:xfrm>
            <a:off x="622609" y="6376789"/>
            <a:ext cx="926438" cy="282488"/>
          </a:xfrm>
          <a:prstGeom prst="rect">
            <a:avLst/>
          </a:prstGeom>
          <a:noFill/>
          <a:ln>
            <a:noFill/>
          </a:ln>
        </p:spPr>
      </p:pic>
      <p:sp>
        <p:nvSpPr>
          <p:cNvPr id="12" name="Google Shape;12;p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636604720"/>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514"/>
        <p:cNvGrpSpPr/>
        <p:nvPr/>
      </p:nvGrpSpPr>
      <p:grpSpPr>
        <a:xfrm>
          <a:off x="0" y="0"/>
          <a:ext cx="0" cy="0"/>
          <a:chOff x="0" y="0"/>
          <a:chExt cx="0" cy="0"/>
        </a:xfrm>
      </p:grpSpPr>
      <p:sp>
        <p:nvSpPr>
          <p:cNvPr id="515" name="Google Shape;515;p72"/>
          <p:cNvSpPr txBox="1">
            <a:spLocks noGrp="1"/>
          </p:cNvSpPr>
          <p:nvPr>
            <p:ph type="ctrTitle"/>
          </p:nvPr>
        </p:nvSpPr>
        <p:spPr>
          <a:xfrm>
            <a:off x="630353" y="1681201"/>
            <a:ext cx="4978400" cy="2063261"/>
          </a:xfrm>
          <a:prstGeom prst="rect">
            <a:avLst/>
          </a:prstGeom>
          <a:noFill/>
          <a:ln>
            <a:noFill/>
          </a:ln>
        </p:spPr>
        <p:txBody>
          <a:bodyPr spcFirstLastPara="1" wrap="square" lIns="0" tIns="0" rIns="0" bIns="0" anchor="t" anchorCtr="0">
            <a:noAutofit/>
          </a:bodyPr>
          <a:lstStyle/>
          <a:p>
            <a:pPr marL="0" marR="0" lvl="0" indent="0" algn="l" rtl="0">
              <a:lnSpc>
                <a:spcPct val="110526"/>
              </a:lnSpc>
              <a:spcBef>
                <a:spcPts val="0"/>
              </a:spcBef>
              <a:spcAft>
                <a:spcPts val="0"/>
              </a:spcAft>
              <a:buClr>
                <a:schemeClr val="lt2"/>
              </a:buClr>
              <a:buFont typeface="Times New Roman"/>
              <a:buNone/>
            </a:pPr>
            <a:r>
              <a:rPr lang="pl-PL" sz="3800" b="1" i="0" u="none" strike="noStrike" cap="none" dirty="0" err="1">
                <a:solidFill>
                  <a:schemeClr val="lt2"/>
                </a:solidFill>
                <a:latin typeface="Times New Roman"/>
                <a:ea typeface="Times New Roman"/>
                <a:cs typeface="Times New Roman"/>
                <a:sym typeface="Times New Roman"/>
              </a:rPr>
              <a:t>Grammar</a:t>
            </a:r>
            <a:br>
              <a:rPr lang="pl-PL" dirty="0"/>
            </a:br>
            <a:r>
              <a:rPr lang="pl-PL" dirty="0"/>
              <a:t>B1+</a:t>
            </a:r>
            <a:br>
              <a:rPr lang="pl-PL" dirty="0"/>
            </a:br>
            <a:r>
              <a:rPr lang="pl-PL" dirty="0" err="1"/>
              <a:t>modal</a:t>
            </a:r>
            <a:r>
              <a:rPr lang="pl-PL" dirty="0"/>
              <a:t> </a:t>
            </a:r>
            <a:r>
              <a:rPr lang="pl-PL" dirty="0" err="1"/>
              <a:t>verbs</a:t>
            </a:r>
            <a:endParaRPr sz="3800" b="1" i="0" u="none" strike="noStrike" cap="none" dirty="0">
              <a:solidFill>
                <a:schemeClr val="lt2"/>
              </a:solidFill>
              <a:latin typeface="Times New Roman"/>
              <a:ea typeface="Times New Roman"/>
              <a:cs typeface="Times New Roman"/>
              <a:sym typeface="Times New Roman"/>
            </a:endParaRPr>
          </a:p>
        </p:txBody>
      </p:sp>
      <p:sp>
        <p:nvSpPr>
          <p:cNvPr id="519" name="Google Shape;519;p7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800" b="1" i="0" u="none" strike="noStrike" kern="0" cap="none" spc="0" normalizeH="0" baseline="0" noProof="0">
                <a:ln>
                  <a:noFill/>
                </a:ln>
                <a:solidFill>
                  <a:srgbClr val="003057"/>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800" b="1" i="0" u="none" strike="noStrike" kern="0" cap="none" spc="0" normalizeH="0" baseline="0" noProof="0">
              <a:ln>
                <a:noFill/>
              </a:ln>
              <a:solidFill>
                <a:srgbClr val="003057"/>
              </a:solidFill>
              <a:effectLst/>
              <a:uLnTx/>
              <a:uFillTx/>
              <a:latin typeface="Arial"/>
              <a:ea typeface="Arial"/>
              <a:cs typeface="Arial"/>
              <a:sym typeface="Arial"/>
            </a:endParaRPr>
          </a:p>
        </p:txBody>
      </p:sp>
      <p:cxnSp>
        <p:nvCxnSpPr>
          <p:cNvPr id="522" name="Google Shape;522;p72"/>
          <p:cNvCxnSpPr/>
          <p:nvPr/>
        </p:nvCxnSpPr>
        <p:spPr>
          <a:xfrm>
            <a:off x="11339674" y="6520813"/>
            <a:ext cx="0" cy="86400"/>
          </a:xfrm>
          <a:prstGeom prst="straightConnector1">
            <a:avLst/>
          </a:prstGeom>
          <a:noFill/>
          <a:ln w="9525" cap="flat" cmpd="sng">
            <a:solidFill>
              <a:schemeClr val="lt2"/>
            </a:solidFill>
            <a:prstDash val="solid"/>
            <a:round/>
            <a:headEnd type="none" w="sm" len="sm"/>
            <a:tailEnd type="none" w="sm" len="sm"/>
          </a:ln>
        </p:spPr>
      </p:cxnSp>
      <p:pic>
        <p:nvPicPr>
          <p:cNvPr id="9" name="Picture 8">
            <a:extLst>
              <a:ext uri="{FF2B5EF4-FFF2-40B4-BE49-F238E27FC236}">
                <a16:creationId xmlns:a16="http://schemas.microsoft.com/office/drawing/2014/main" id="{8C61F1FC-170E-49C8-A65C-9763D1CAD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257" y="170583"/>
            <a:ext cx="1629740" cy="1287157"/>
          </a:xfrm>
          <a:prstGeom prst="rect">
            <a:avLst/>
          </a:prstGeom>
        </p:spPr>
      </p:pic>
      <p:sp>
        <p:nvSpPr>
          <p:cNvPr id="12" name="Google Shape;516;p72">
            <a:extLst>
              <a:ext uri="{FF2B5EF4-FFF2-40B4-BE49-F238E27FC236}">
                <a16:creationId xmlns:a16="http://schemas.microsoft.com/office/drawing/2014/main" id="{750676B8-01F4-467A-849A-BDAB2B8DE0F2}"/>
              </a:ext>
            </a:extLst>
          </p:cNvPr>
          <p:cNvSpPr txBox="1">
            <a:spLocks/>
          </p:cNvSpPr>
          <p:nvPr/>
        </p:nvSpPr>
        <p:spPr>
          <a:xfrm>
            <a:off x="628654" y="4534278"/>
            <a:ext cx="4592145" cy="113079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lnSpc>
                <a:spcPct val="100000"/>
              </a:lnSpc>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0" i="0" u="none" strike="noStrike" kern="0" cap="none" spc="0" normalizeH="0" baseline="0" noProof="0" dirty="0">
                <a:ln>
                  <a:noFill/>
                </a:ln>
                <a:solidFill>
                  <a:srgbClr val="003057"/>
                </a:solidFill>
                <a:effectLst/>
                <a:uLnTx/>
                <a:uFillTx/>
                <a:latin typeface="Arial"/>
                <a:cs typeface="Arial"/>
                <a:sym typeface="Arial"/>
              </a:rPr>
              <a:t>Recommended for:</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Gold Experience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Focus</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High Note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p:txBody>
      </p:sp>
      <p:sp>
        <p:nvSpPr>
          <p:cNvPr id="15" name="Google Shape;517;p72">
            <a:extLst>
              <a:ext uri="{FF2B5EF4-FFF2-40B4-BE49-F238E27FC236}">
                <a16:creationId xmlns:a16="http://schemas.microsoft.com/office/drawing/2014/main" id="{9E7443F2-ADCF-44DA-B96A-6A7DA36E8660}"/>
              </a:ext>
            </a:extLst>
          </p:cNvPr>
          <p:cNvSpPr txBox="1">
            <a:spLocks noGrp="1"/>
          </p:cNvSpPr>
          <p:nvPr>
            <p:ph type="body" idx="2"/>
          </p:nvPr>
        </p:nvSpPr>
        <p:spPr>
          <a:xfrm>
            <a:off x="626150" y="6371879"/>
            <a:ext cx="5287404" cy="285750"/>
          </a:xfrm>
          <a:prstGeom prst="rect">
            <a:avLst/>
          </a:prstGeom>
          <a:noFill/>
          <a:ln>
            <a:noFill/>
          </a:ln>
        </p:spPr>
        <p:txBody>
          <a:bodyPr spcFirstLastPara="1" wrap="square" lIns="0" tIns="0" rIns="0" bIns="0" anchor="t" anchorCtr="0">
            <a:noAutofit/>
          </a:bodyPr>
          <a:lstStyle/>
          <a:p>
            <a:pPr marL="0" marR="0" lvl="0" indent="0" algn="l" rtl="0">
              <a:lnSpc>
                <a:spcPct val="122222"/>
              </a:lnSpc>
              <a:spcBef>
                <a:spcPts val="0"/>
              </a:spcBef>
              <a:spcAft>
                <a:spcPts val="0"/>
              </a:spcAft>
              <a:buClr>
                <a:schemeClr val="lt2"/>
              </a:buClr>
              <a:buFont typeface="Arial"/>
              <a:buNone/>
            </a:pPr>
            <a:r>
              <a:rPr lang="pl-PL" sz="1800" b="0" i="0" u="none" strike="noStrike" cap="none" dirty="0">
                <a:solidFill>
                  <a:schemeClr val="lt2"/>
                </a:solidFill>
                <a:latin typeface="Arial"/>
                <a:ea typeface="Arial"/>
                <a:cs typeface="Arial"/>
                <a:sym typeface="Arial"/>
              </a:rPr>
              <a:t>2019</a:t>
            </a:r>
            <a:endParaRPr sz="1800" b="0" i="0" u="none" strike="noStrike" cap="none" dirty="0">
              <a:solidFill>
                <a:schemeClr val="lt2"/>
              </a:solidFill>
              <a:latin typeface="Arial"/>
              <a:ea typeface="Arial"/>
              <a:cs typeface="Arial"/>
              <a:sym typeface="Arial"/>
            </a:endParaRPr>
          </a:p>
        </p:txBody>
      </p:sp>
    </p:spTree>
    <p:extLst>
      <p:ext uri="{BB962C8B-B14F-4D97-AF65-F5344CB8AC3E}">
        <p14:creationId xmlns:p14="http://schemas.microsoft.com/office/powerpoint/2010/main" val="3943750094"/>
      </p:ext>
    </p:extLst>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idx="4294967295"/>
          </p:nvPr>
        </p:nvSpPr>
        <p:spPr>
          <a:xfrm>
            <a:off x="684838" y="766348"/>
            <a:ext cx="10058399" cy="160934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SzPct val="25000"/>
              <a:buFont typeface="Rokkitt"/>
              <a:buNone/>
            </a:pPr>
            <a:r>
              <a:rPr lang="en-US" sz="4400" dirty="0">
                <a:solidFill>
                  <a:srgbClr val="1C4587"/>
                </a:solidFill>
                <a:latin typeface="Open Sans"/>
                <a:ea typeface="Open Sans"/>
                <a:cs typeface="Open Sans"/>
                <a:sym typeface="Open Sans"/>
              </a:rPr>
              <a:t>Modal verbs have a number of </a:t>
            </a:r>
            <a:br>
              <a:rPr lang="en-US" sz="4400" dirty="0">
                <a:solidFill>
                  <a:srgbClr val="1C4587"/>
                </a:solidFill>
                <a:latin typeface="Open Sans"/>
                <a:ea typeface="Open Sans"/>
                <a:cs typeface="Open Sans"/>
                <a:sym typeface="Open Sans"/>
              </a:rPr>
            </a:br>
            <a:r>
              <a:rPr lang="en-US" sz="4400" dirty="0">
                <a:solidFill>
                  <a:srgbClr val="1C4587"/>
                </a:solidFill>
                <a:latin typeface="Open Sans"/>
                <a:ea typeface="Open Sans"/>
                <a:cs typeface="Open Sans"/>
                <a:sym typeface="Open Sans"/>
              </a:rPr>
              <a:t>different functions.</a:t>
            </a:r>
          </a:p>
        </p:txBody>
      </p:sp>
      <p:sp>
        <p:nvSpPr>
          <p:cNvPr id="75" name="Shape 75"/>
          <p:cNvSpPr txBox="1">
            <a:spLocks noGrp="1"/>
          </p:cNvSpPr>
          <p:nvPr>
            <p:ph type="body" idx="4294967295"/>
          </p:nvPr>
        </p:nvSpPr>
        <p:spPr>
          <a:xfrm>
            <a:off x="684837" y="2956118"/>
            <a:ext cx="10058400" cy="22704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9E3611"/>
              </a:buClr>
              <a:buSzPct val="25000"/>
              <a:buFont typeface="Noto Sans Symbols"/>
              <a:buNone/>
            </a:pPr>
            <a:r>
              <a:rPr lang="en-US" sz="2000" i="0" u="none" strike="noStrike" cap="none" dirty="0">
                <a:solidFill>
                  <a:srgbClr val="1C4587"/>
                </a:solidFill>
                <a:latin typeface="Open Sans"/>
                <a:ea typeface="Open Sans"/>
                <a:cs typeface="Open Sans"/>
                <a:sym typeface="Open Sans"/>
              </a:rPr>
              <a:t>Let’s look at modal verbs of:</a:t>
            </a:r>
          </a:p>
          <a:p>
            <a:pPr marL="457200" marR="0" lvl="0" indent="-457200" algn="l" rtl="0">
              <a:lnSpc>
                <a:spcPct val="90000"/>
              </a:lnSpc>
              <a:spcBef>
                <a:spcPts val="1200"/>
              </a:spcBef>
              <a:spcAft>
                <a:spcPts val="0"/>
              </a:spcAft>
              <a:buClr>
                <a:srgbClr val="1C4587"/>
              </a:buClr>
              <a:buSzPct val="85000"/>
              <a:buFont typeface="Open Sans"/>
              <a:buAutoNum type="arabicPeriod"/>
            </a:pPr>
            <a:r>
              <a:rPr lang="en-US" sz="2000" u="none" strike="noStrike" cap="none" dirty="0">
                <a:solidFill>
                  <a:srgbClr val="1C4587"/>
                </a:solidFill>
                <a:latin typeface="Open Sans"/>
                <a:ea typeface="Open Sans"/>
                <a:cs typeface="Open Sans"/>
                <a:sym typeface="Open Sans"/>
              </a:rPr>
              <a:t>Ability </a:t>
            </a:r>
          </a:p>
          <a:p>
            <a:pPr marL="457200" marR="0" lvl="0" indent="-457200" algn="l" rtl="0">
              <a:lnSpc>
                <a:spcPct val="90000"/>
              </a:lnSpc>
              <a:spcBef>
                <a:spcPts val="1200"/>
              </a:spcBef>
              <a:spcAft>
                <a:spcPts val="0"/>
              </a:spcAft>
              <a:buClr>
                <a:srgbClr val="1C4587"/>
              </a:buClr>
              <a:buSzPct val="85000"/>
              <a:buFont typeface="Open Sans"/>
              <a:buAutoNum type="arabicPeriod"/>
            </a:pPr>
            <a:r>
              <a:rPr lang="en-US" sz="2000" dirty="0">
                <a:solidFill>
                  <a:srgbClr val="1C4587"/>
                </a:solidFill>
                <a:latin typeface="Open Sans"/>
                <a:ea typeface="Open Sans"/>
                <a:cs typeface="Open Sans"/>
                <a:sym typeface="Open Sans"/>
              </a:rPr>
              <a:t>Permission and requests</a:t>
            </a:r>
          </a:p>
          <a:p>
            <a:pPr marL="457200" marR="0" lvl="0" indent="-457200" algn="l" rtl="0">
              <a:lnSpc>
                <a:spcPct val="90000"/>
              </a:lnSpc>
              <a:spcBef>
                <a:spcPts val="1200"/>
              </a:spcBef>
              <a:spcAft>
                <a:spcPts val="0"/>
              </a:spcAft>
              <a:buClr>
                <a:srgbClr val="1C4587"/>
              </a:buClr>
              <a:buSzPct val="85000"/>
              <a:buFont typeface="Open Sans"/>
              <a:buAutoNum type="arabicPeriod"/>
            </a:pPr>
            <a:r>
              <a:rPr lang="en-US" sz="2000" u="none" strike="noStrike" cap="none" dirty="0">
                <a:solidFill>
                  <a:srgbClr val="1C4587"/>
                </a:solidFill>
                <a:latin typeface="Open Sans"/>
                <a:ea typeface="Open Sans"/>
                <a:cs typeface="Open Sans"/>
                <a:sym typeface="Open Sans"/>
              </a:rPr>
              <a:t>Prohibition</a:t>
            </a:r>
          </a:p>
          <a:p>
            <a:pPr marL="457200" marR="0" lvl="0" indent="-457200" algn="l" rtl="0">
              <a:lnSpc>
                <a:spcPct val="90000"/>
              </a:lnSpc>
              <a:spcBef>
                <a:spcPts val="1200"/>
              </a:spcBef>
              <a:spcAft>
                <a:spcPts val="0"/>
              </a:spcAft>
              <a:buClr>
                <a:srgbClr val="1C4587"/>
              </a:buClr>
              <a:buSzPct val="85000"/>
              <a:buFont typeface="Open Sans"/>
              <a:buAutoNum type="arabicPeriod"/>
            </a:pPr>
            <a:r>
              <a:rPr lang="en-US" sz="2000" dirty="0">
                <a:solidFill>
                  <a:srgbClr val="1C4587"/>
                </a:solidFill>
                <a:latin typeface="Open Sans"/>
                <a:ea typeface="Open Sans"/>
                <a:cs typeface="Open Sans"/>
                <a:sym typeface="Open Sans"/>
              </a:rPr>
              <a:t>Obligation or no obligation</a:t>
            </a:r>
          </a:p>
          <a:p>
            <a:pPr marL="457200" marR="0" lvl="0" indent="-457200" algn="l" rtl="0">
              <a:lnSpc>
                <a:spcPct val="90000"/>
              </a:lnSpc>
              <a:spcBef>
                <a:spcPts val="1200"/>
              </a:spcBef>
              <a:spcAft>
                <a:spcPts val="0"/>
              </a:spcAft>
              <a:buClr>
                <a:srgbClr val="1C4587"/>
              </a:buClr>
              <a:buSzPct val="85000"/>
              <a:buFont typeface="Open Sans"/>
              <a:buAutoNum type="arabicPeriod"/>
            </a:pPr>
            <a:r>
              <a:rPr lang="en-US" sz="2000" u="none" strike="noStrike" cap="none" dirty="0">
                <a:solidFill>
                  <a:srgbClr val="1C4587"/>
                </a:solidFill>
                <a:latin typeface="Open Sans"/>
                <a:ea typeface="Open Sans"/>
                <a:cs typeface="Open Sans"/>
                <a:sym typeface="Open Sans"/>
              </a:rPr>
              <a:t>Advice and past regrets</a:t>
            </a:r>
          </a:p>
          <a:p>
            <a:pPr marL="457200" marR="0" lvl="0" indent="-457200" algn="l" rtl="0">
              <a:lnSpc>
                <a:spcPct val="90000"/>
              </a:lnSpc>
              <a:spcBef>
                <a:spcPts val="1200"/>
              </a:spcBef>
              <a:buClr>
                <a:srgbClr val="9E3611"/>
              </a:buClr>
              <a:buSzPct val="85000"/>
              <a:buFont typeface="Noto Sans Symbols"/>
              <a:buNone/>
            </a:pPr>
            <a:endParaRPr sz="2000" i="0" u="none" strike="noStrike" cap="none" dirty="0">
              <a:solidFill>
                <a:srgbClr val="1C4587"/>
              </a:solidFill>
              <a:latin typeface="Open Sans"/>
              <a:ea typeface="Open Sans"/>
              <a:cs typeface="Open Sans"/>
              <a:sym typeface="Open Sans"/>
            </a:endParaRPr>
          </a:p>
        </p:txBody>
      </p:sp>
      <p:sp>
        <p:nvSpPr>
          <p:cNvPr id="3" name="Pentagon 2"/>
          <p:cNvSpPr/>
          <p:nvPr/>
        </p:nvSpPr>
        <p:spPr>
          <a:xfrm>
            <a:off x="8903368" y="5226518"/>
            <a:ext cx="2791327" cy="1117385"/>
          </a:xfrm>
          <a:prstGeom prst="homePlate">
            <a:avLst/>
          </a:prstGeom>
          <a:solidFill>
            <a:srgbClr val="00A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dirty="0">
                <a:latin typeface="Open Sans"/>
                <a:ea typeface="Open Sans"/>
                <a:cs typeface="Open Sans"/>
                <a:sym typeface="Open Sans"/>
              </a:rPr>
              <a:t>When and why do we use them?</a:t>
            </a:r>
          </a:p>
        </p:txBody>
      </p:sp>
      <p:sp>
        <p:nvSpPr>
          <p:cNvPr id="6" name="Google Shape;65;p15">
            <a:extLst>
              <a:ext uri="{FF2B5EF4-FFF2-40B4-BE49-F238E27FC236}">
                <a16:creationId xmlns:a16="http://schemas.microsoft.com/office/drawing/2014/main" id="{70629270-B2EE-4B49-B841-6782877B83FC}"/>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5">
                                            <p:txEl>
                                              <p:pRg st="0" end="0"/>
                                            </p:txEl>
                                          </p:spTgt>
                                        </p:tgtEl>
                                        <p:attrNameLst>
                                          <p:attrName>style.visibility</p:attrName>
                                        </p:attrNameLst>
                                      </p:cBhvr>
                                      <p:to>
                                        <p:strVal val="visible"/>
                                      </p:to>
                                    </p:set>
                                    <p:animEffect transition="in" filter="dissolve">
                                      <p:cBhvr>
                                        <p:cTn id="7" dur="500"/>
                                        <p:tgtEl>
                                          <p:spTgt spid="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5">
                                            <p:txEl>
                                              <p:pRg st="1" end="1"/>
                                            </p:txEl>
                                          </p:spTgt>
                                        </p:tgtEl>
                                        <p:attrNameLst>
                                          <p:attrName>style.visibility</p:attrName>
                                        </p:attrNameLst>
                                      </p:cBhvr>
                                      <p:to>
                                        <p:strVal val="visible"/>
                                      </p:to>
                                    </p:set>
                                    <p:animEffect transition="in" filter="dissolve">
                                      <p:cBhvr>
                                        <p:cTn id="12" dur="500"/>
                                        <p:tgtEl>
                                          <p:spTgt spid="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5">
                                            <p:txEl>
                                              <p:pRg st="2" end="2"/>
                                            </p:txEl>
                                          </p:spTgt>
                                        </p:tgtEl>
                                        <p:attrNameLst>
                                          <p:attrName>style.visibility</p:attrName>
                                        </p:attrNameLst>
                                      </p:cBhvr>
                                      <p:to>
                                        <p:strVal val="visible"/>
                                      </p:to>
                                    </p:set>
                                    <p:animEffect transition="in" filter="dissolve">
                                      <p:cBhvr>
                                        <p:cTn id="17" dur="500"/>
                                        <p:tgtEl>
                                          <p:spTgt spid="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5">
                                            <p:txEl>
                                              <p:pRg st="3" end="3"/>
                                            </p:txEl>
                                          </p:spTgt>
                                        </p:tgtEl>
                                        <p:attrNameLst>
                                          <p:attrName>style.visibility</p:attrName>
                                        </p:attrNameLst>
                                      </p:cBhvr>
                                      <p:to>
                                        <p:strVal val="visible"/>
                                      </p:to>
                                    </p:set>
                                    <p:animEffect transition="in" filter="dissolve">
                                      <p:cBhvr>
                                        <p:cTn id="22" dur="500"/>
                                        <p:tgtEl>
                                          <p:spTgt spid="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75">
                                            <p:txEl>
                                              <p:pRg st="4" end="4"/>
                                            </p:txEl>
                                          </p:spTgt>
                                        </p:tgtEl>
                                        <p:attrNameLst>
                                          <p:attrName>style.visibility</p:attrName>
                                        </p:attrNameLst>
                                      </p:cBhvr>
                                      <p:to>
                                        <p:strVal val="visible"/>
                                      </p:to>
                                    </p:set>
                                    <p:animEffect transition="in" filter="dissolve">
                                      <p:cBhvr>
                                        <p:cTn id="27" dur="500"/>
                                        <p:tgtEl>
                                          <p:spTgt spid="7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75">
                                            <p:txEl>
                                              <p:pRg st="5" end="5"/>
                                            </p:txEl>
                                          </p:spTgt>
                                        </p:tgtEl>
                                        <p:attrNameLst>
                                          <p:attrName>style.visibility</p:attrName>
                                        </p:attrNameLst>
                                      </p:cBhvr>
                                      <p:to>
                                        <p:strVal val="visible"/>
                                      </p:to>
                                    </p:set>
                                    <p:animEffect transition="in" filter="dissolve">
                                      <p:cBhvr>
                                        <p:cTn id="32" dur="500"/>
                                        <p:tgtEl>
                                          <p:spTgt spid="7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dissolve">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uiExpand="1" build="p"/>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450601" y="229387"/>
            <a:ext cx="11127110"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i="0" u="none" strike="noStrike" cap="none" dirty="0">
                <a:solidFill>
                  <a:srgbClr val="1C4587"/>
                </a:solidFill>
                <a:latin typeface="Open Sans"/>
                <a:ea typeface="Open Sans"/>
                <a:cs typeface="Open Sans"/>
                <a:sym typeface="Open Sans"/>
              </a:rPr>
              <a:t>When do</a:t>
            </a:r>
            <a:r>
              <a:rPr lang="en-US" sz="4400" dirty="0">
                <a:solidFill>
                  <a:srgbClr val="1C4587"/>
                </a:solidFill>
                <a:latin typeface="Open Sans"/>
                <a:ea typeface="Open Sans"/>
                <a:cs typeface="Open Sans"/>
                <a:sym typeface="Open Sans"/>
              </a:rPr>
              <a:t> </a:t>
            </a:r>
            <a:r>
              <a:rPr lang="en-US" sz="4400" i="0" u="none" strike="noStrike" cap="none" dirty="0">
                <a:solidFill>
                  <a:srgbClr val="1C4587"/>
                </a:solidFill>
                <a:latin typeface="Open Sans"/>
                <a:ea typeface="Open Sans"/>
                <a:cs typeface="Open Sans"/>
                <a:sym typeface="Open Sans"/>
              </a:rPr>
              <a:t>we use them?</a:t>
            </a:r>
          </a:p>
        </p:txBody>
      </p:sp>
      <p:sp>
        <p:nvSpPr>
          <p:cNvPr id="18" name="Rounded Rectangular Callout 17">
            <a:extLst>
              <a:ext uri="{FF2B5EF4-FFF2-40B4-BE49-F238E27FC236}">
                <a16:creationId xmlns:a16="http://schemas.microsoft.com/office/drawing/2014/main" id="{52711EC6-7527-4892-860A-46C9D72F36A5}"/>
              </a:ext>
            </a:extLst>
          </p:cNvPr>
          <p:cNvSpPr/>
          <p:nvPr/>
        </p:nvSpPr>
        <p:spPr>
          <a:xfrm>
            <a:off x="8917260" y="1400546"/>
            <a:ext cx="2775106" cy="1325848"/>
          </a:xfrm>
          <a:prstGeom prst="wedgeRoundRectCallout">
            <a:avLst>
              <a:gd name="adj1" fmla="val -1509"/>
              <a:gd name="adj2" fmla="val -69333"/>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Look at the different phrases with modal verbs. Match the function to the correct speech bubble. The first is done for you.</a:t>
            </a:r>
          </a:p>
        </p:txBody>
      </p:sp>
      <p:pic>
        <p:nvPicPr>
          <p:cNvPr id="19" name="Picture 2">
            <a:extLst>
              <a:ext uri="{FF2B5EF4-FFF2-40B4-BE49-F238E27FC236}">
                <a16:creationId xmlns:a16="http://schemas.microsoft.com/office/drawing/2014/main" id="{5071F13B-28B5-4005-85A0-D4F183ABEE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53812" y="200556"/>
            <a:ext cx="1142323" cy="1142323"/>
          </a:xfrm>
          <a:prstGeom prst="rect">
            <a:avLst/>
          </a:prstGeom>
        </p:spPr>
      </p:pic>
      <p:sp>
        <p:nvSpPr>
          <p:cNvPr id="24" name="Rounded Rectangular Callout 28">
            <a:extLst>
              <a:ext uri="{FF2B5EF4-FFF2-40B4-BE49-F238E27FC236}">
                <a16:creationId xmlns:a16="http://schemas.microsoft.com/office/drawing/2014/main" id="{F3BB8382-8C20-4E88-B48D-8CBEC1904ACF}"/>
              </a:ext>
            </a:extLst>
          </p:cNvPr>
          <p:cNvSpPr/>
          <p:nvPr/>
        </p:nvSpPr>
        <p:spPr>
          <a:xfrm>
            <a:off x="191392" y="1028979"/>
            <a:ext cx="4312854" cy="1618877"/>
          </a:xfrm>
          <a:prstGeom prst="wedgeRoundRectCallout">
            <a:avLst>
              <a:gd name="adj1" fmla="val 54431"/>
              <a:gd name="adj2" fmla="val -41201"/>
              <a:gd name="adj3" fmla="val 16667"/>
            </a:avLst>
          </a:prstGeom>
          <a:solidFill>
            <a:srgbClr val="EA4E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endParaRPr lang="es-MX" sz="1600" b="1" dirty="0">
              <a:latin typeface="Open Sans" charset="0"/>
              <a:ea typeface="Open Sans" charset="0"/>
              <a:cs typeface="Open Sans" charset="0"/>
              <a:sym typeface="Open Sans"/>
            </a:endParaRPr>
          </a:p>
          <a:p>
            <a:pPr lvl="0" algn="ctr">
              <a:buSzPct val="25000"/>
            </a:pPr>
            <a:r>
              <a:rPr lang="es-MX" sz="1600" b="1" dirty="0">
                <a:latin typeface="Open Sans" charset="0"/>
                <a:ea typeface="Open Sans" charset="0"/>
                <a:cs typeface="Open Sans" charset="0"/>
                <a:sym typeface="Open Sans"/>
              </a:rPr>
              <a:t>I can’t speak </a:t>
            </a:r>
            <a:r>
              <a:rPr lang="es-MX" sz="1600" dirty="0">
                <a:latin typeface="Open Sans" charset="0"/>
                <a:ea typeface="Open Sans" charset="0"/>
                <a:cs typeface="Open Sans" charset="0"/>
                <a:sym typeface="Open Sans"/>
              </a:rPr>
              <a:t>much German, but </a:t>
            </a:r>
            <a:r>
              <a:rPr lang="es-MX" sz="1600" b="1" dirty="0">
                <a:latin typeface="Open Sans" charset="0"/>
                <a:ea typeface="Open Sans" charset="0"/>
                <a:cs typeface="Open Sans" charset="0"/>
                <a:sym typeface="Open Sans"/>
              </a:rPr>
              <a:t>I was able to say </a:t>
            </a:r>
            <a:r>
              <a:rPr lang="es-MX" sz="1600" dirty="0">
                <a:latin typeface="Open Sans" charset="0"/>
                <a:ea typeface="Open Sans" charset="0"/>
                <a:cs typeface="Open Sans" charset="0"/>
                <a:sym typeface="Open Sans"/>
              </a:rPr>
              <a:t>a few words to my new German neighbour when I met her last Friday. </a:t>
            </a:r>
            <a:r>
              <a:rPr lang="es-MX" sz="1600" b="1" dirty="0">
                <a:latin typeface="Open Sans" charset="0"/>
                <a:ea typeface="Open Sans" charset="0"/>
                <a:cs typeface="Open Sans" charset="0"/>
                <a:sym typeface="Open Sans"/>
              </a:rPr>
              <a:t>I </a:t>
            </a:r>
            <a:r>
              <a:rPr lang="es-MX" sz="1600" b="1" dirty="0" err="1">
                <a:latin typeface="Open Sans" charset="0"/>
                <a:ea typeface="Open Sans" charset="0"/>
                <a:cs typeface="Open Sans" charset="0"/>
                <a:sym typeface="Open Sans"/>
              </a:rPr>
              <a:t>might</a:t>
            </a:r>
            <a:r>
              <a:rPr lang="es-MX" sz="1600" b="1" dirty="0">
                <a:latin typeface="Open Sans" charset="0"/>
                <a:ea typeface="Open Sans" charset="0"/>
                <a:cs typeface="Open Sans" charset="0"/>
                <a:sym typeface="Open Sans"/>
              </a:rPr>
              <a:t> be </a:t>
            </a:r>
            <a:r>
              <a:rPr lang="es-MX" sz="1600" b="1" dirty="0" err="1">
                <a:latin typeface="Open Sans" charset="0"/>
                <a:ea typeface="Open Sans" charset="0"/>
                <a:cs typeface="Open Sans" charset="0"/>
                <a:sym typeface="Open Sans"/>
              </a:rPr>
              <a:t>able</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to</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practise</a:t>
            </a:r>
            <a:r>
              <a:rPr lang="es-MX" sz="1600" dirty="0">
                <a:latin typeface="Open Sans" charset="0"/>
                <a:ea typeface="Open Sans" charset="0"/>
                <a:cs typeface="Open Sans" charset="0"/>
                <a:sym typeface="Open Sans"/>
              </a:rPr>
              <a:t> more </a:t>
            </a:r>
            <a:r>
              <a:rPr lang="es-MX" sz="1600" dirty="0" err="1">
                <a:latin typeface="Open Sans" charset="0"/>
                <a:ea typeface="Open Sans" charset="0"/>
                <a:cs typeface="Open Sans" charset="0"/>
                <a:sym typeface="Open Sans"/>
              </a:rPr>
              <a:t>now</a:t>
            </a:r>
            <a:r>
              <a:rPr lang="es-MX" sz="1600" dirty="0">
                <a:latin typeface="Open Sans" charset="0"/>
                <a:ea typeface="Open Sans" charset="0"/>
                <a:cs typeface="Open Sans" charset="0"/>
                <a:sym typeface="Open Sans"/>
              </a:rPr>
              <a:t>!</a:t>
            </a:r>
          </a:p>
          <a:p>
            <a:pPr lvl="0" algn="ctr">
              <a:buSzPct val="25000"/>
            </a:pPr>
            <a:endParaRPr lang="es-MX" sz="1600" dirty="0">
              <a:latin typeface="Open Sans" charset="0"/>
              <a:ea typeface="Open Sans" charset="0"/>
              <a:cs typeface="Open Sans" charset="0"/>
              <a:sym typeface="Open Sans"/>
            </a:endParaRPr>
          </a:p>
          <a:p>
            <a:pPr lvl="0" algn="ctr">
              <a:buSzPct val="25000"/>
            </a:pPr>
            <a:endParaRPr lang="en-US" sz="1600" dirty="0">
              <a:latin typeface="Open Sans" charset="0"/>
              <a:ea typeface="Open Sans" charset="0"/>
              <a:cs typeface="Open Sans" charset="0"/>
              <a:sym typeface="Open Sans"/>
            </a:endParaRPr>
          </a:p>
        </p:txBody>
      </p:sp>
      <p:sp>
        <p:nvSpPr>
          <p:cNvPr id="25" name="Rounded Rectangular Callout 29">
            <a:extLst>
              <a:ext uri="{FF2B5EF4-FFF2-40B4-BE49-F238E27FC236}">
                <a16:creationId xmlns:a16="http://schemas.microsoft.com/office/drawing/2014/main" id="{705E807C-C80D-4FFD-9565-D63A089CE19A}"/>
              </a:ext>
            </a:extLst>
          </p:cNvPr>
          <p:cNvSpPr/>
          <p:nvPr/>
        </p:nvSpPr>
        <p:spPr>
          <a:xfrm>
            <a:off x="191392" y="4025973"/>
            <a:ext cx="4152744" cy="1085777"/>
          </a:xfrm>
          <a:prstGeom prst="wedgeRoundRectCallout">
            <a:avLst>
              <a:gd name="adj1" fmla="val 53953"/>
              <a:gd name="adj2" fmla="val -41734"/>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b="1" dirty="0">
                <a:latin typeface="Open Sans" charset="0"/>
                <a:ea typeface="Open Sans" charset="0"/>
                <a:cs typeface="Open Sans" charset="0"/>
                <a:sym typeface="Open Sans"/>
              </a:rPr>
              <a:t>I can visit you </a:t>
            </a:r>
            <a:r>
              <a:rPr lang="en-US" sz="1600" dirty="0">
                <a:latin typeface="Open Sans" charset="0"/>
                <a:ea typeface="Open Sans" charset="0"/>
                <a:cs typeface="Open Sans" charset="0"/>
                <a:sym typeface="Open Sans"/>
              </a:rPr>
              <a:t>next summer, but </a:t>
            </a:r>
            <a:r>
              <a:rPr lang="en-US" sz="1600" b="1" dirty="0">
                <a:latin typeface="Open Sans" charset="0"/>
                <a:ea typeface="Open Sans" charset="0"/>
                <a:cs typeface="Open Sans" charset="0"/>
                <a:sym typeface="Open Sans"/>
              </a:rPr>
              <a:t>I’m only allowed to go </a:t>
            </a:r>
            <a:r>
              <a:rPr lang="en-US" sz="1600" dirty="0">
                <a:latin typeface="Open Sans" charset="0"/>
                <a:ea typeface="Open Sans" charset="0"/>
                <a:cs typeface="Open Sans" charset="0"/>
                <a:sym typeface="Open Sans"/>
              </a:rPr>
              <a:t>if I take my  brother too! </a:t>
            </a:r>
          </a:p>
          <a:p>
            <a:pPr lvl="0" algn="ctr">
              <a:buSzPct val="25000"/>
            </a:pPr>
            <a:endParaRPr lang="en-US" sz="1600" dirty="0">
              <a:latin typeface="Open Sans" charset="0"/>
              <a:ea typeface="Open Sans" charset="0"/>
              <a:cs typeface="Open Sans" charset="0"/>
              <a:sym typeface="Open Sans"/>
            </a:endParaRPr>
          </a:p>
        </p:txBody>
      </p:sp>
      <p:sp>
        <p:nvSpPr>
          <p:cNvPr id="27" name="Rounded Rectangular Callout 30">
            <a:extLst>
              <a:ext uri="{FF2B5EF4-FFF2-40B4-BE49-F238E27FC236}">
                <a16:creationId xmlns:a16="http://schemas.microsoft.com/office/drawing/2014/main" id="{8712F69A-C58A-44F3-9442-69661731C506}"/>
              </a:ext>
            </a:extLst>
          </p:cNvPr>
          <p:cNvSpPr/>
          <p:nvPr/>
        </p:nvSpPr>
        <p:spPr>
          <a:xfrm>
            <a:off x="5501285" y="2660750"/>
            <a:ext cx="3043810" cy="1995656"/>
          </a:xfrm>
          <a:prstGeom prst="wedgeRoundRectCallout">
            <a:avLst>
              <a:gd name="adj1" fmla="val -53063"/>
              <a:gd name="adj2" fmla="val -47717"/>
              <a:gd name="adj3" fmla="val 16667"/>
            </a:avLst>
          </a:prstGeom>
          <a:solidFill>
            <a:srgbClr val="FCC1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endParaRPr lang="es-MX" sz="1600" b="1" dirty="0">
              <a:latin typeface="Open Sans" charset="0"/>
              <a:ea typeface="Open Sans" charset="0"/>
              <a:cs typeface="Open Sans" charset="0"/>
              <a:sym typeface="Open Sans"/>
            </a:endParaRPr>
          </a:p>
          <a:p>
            <a:pPr lvl="0" algn="ctr">
              <a:buSzPct val="25000"/>
            </a:pPr>
            <a:r>
              <a:rPr lang="es-MX" sz="1600" b="1" dirty="0">
                <a:latin typeface="Open Sans" charset="0"/>
                <a:ea typeface="Open Sans" charset="0"/>
                <a:cs typeface="Open Sans" charset="0"/>
                <a:sym typeface="Open Sans"/>
              </a:rPr>
              <a:t>Y</a:t>
            </a:r>
            <a:r>
              <a:rPr lang="en-US" sz="1600" b="1" dirty="0" err="1">
                <a:latin typeface="Open Sans" charset="0"/>
                <a:ea typeface="Open Sans" charset="0"/>
                <a:cs typeface="Open Sans" charset="0"/>
                <a:sym typeface="Open Sans"/>
              </a:rPr>
              <a:t>ou</a:t>
            </a:r>
            <a:r>
              <a:rPr lang="en-US" sz="1600" b="1" dirty="0">
                <a:latin typeface="Open Sans" charset="0"/>
                <a:ea typeface="Open Sans" charset="0"/>
                <a:cs typeface="Open Sans" charset="0"/>
                <a:sym typeface="Open Sans"/>
              </a:rPr>
              <a:t> must work </a:t>
            </a:r>
            <a:r>
              <a:rPr lang="en-US" sz="1600" dirty="0">
                <a:latin typeface="Open Sans" charset="0"/>
                <a:ea typeface="Open Sans" charset="0"/>
                <a:cs typeface="Open Sans" charset="0"/>
                <a:sym typeface="Open Sans"/>
              </a:rPr>
              <a:t>harder</a:t>
            </a:r>
            <a:r>
              <a:rPr lang="en-US" sz="1600" b="1" dirty="0">
                <a:latin typeface="Open Sans" charset="0"/>
                <a:ea typeface="Open Sans" charset="0"/>
                <a:cs typeface="Open Sans" charset="0"/>
                <a:sym typeface="Open Sans"/>
              </a:rPr>
              <a:t> </a:t>
            </a:r>
            <a:r>
              <a:rPr lang="en-US" sz="1600" dirty="0">
                <a:latin typeface="Open Sans" charset="0"/>
                <a:ea typeface="Open Sans" charset="0"/>
                <a:cs typeface="Open Sans" charset="0"/>
                <a:sym typeface="Open Sans"/>
              </a:rPr>
              <a:t>at school! </a:t>
            </a:r>
            <a:r>
              <a:rPr lang="en-US" sz="1600" b="1" dirty="0">
                <a:latin typeface="Open Sans" charset="0"/>
                <a:ea typeface="Open Sans" charset="0"/>
                <a:cs typeface="Open Sans" charset="0"/>
                <a:sym typeface="Open Sans"/>
              </a:rPr>
              <a:t>I had to speak </a:t>
            </a:r>
            <a:r>
              <a:rPr lang="en-US" sz="1600" dirty="0">
                <a:latin typeface="Open Sans" charset="0"/>
                <a:ea typeface="Open Sans" charset="0"/>
                <a:cs typeface="Open Sans" charset="0"/>
                <a:sym typeface="Open Sans"/>
              </a:rPr>
              <a:t>to your teacher three times this trimester. </a:t>
            </a:r>
            <a:r>
              <a:rPr lang="en-US" sz="1600" b="1" dirty="0">
                <a:latin typeface="Open Sans" charset="0"/>
                <a:ea typeface="Open Sans" charset="0"/>
                <a:cs typeface="Open Sans" charset="0"/>
                <a:sym typeface="Open Sans"/>
              </a:rPr>
              <a:t>You will need to have</a:t>
            </a:r>
            <a:r>
              <a:rPr lang="en-US" sz="1600" dirty="0">
                <a:latin typeface="Open Sans" charset="0"/>
                <a:ea typeface="Open Sans" charset="0"/>
                <a:cs typeface="Open Sans" charset="0"/>
                <a:sym typeface="Open Sans"/>
              </a:rPr>
              <a:t> extra classes if you want to pass the exam.</a:t>
            </a:r>
          </a:p>
          <a:p>
            <a:pPr lvl="0" algn="ctr">
              <a:buSzPct val="25000"/>
            </a:pPr>
            <a:endParaRPr lang="en-US" sz="1600" dirty="0">
              <a:latin typeface="Open Sans" charset="0"/>
              <a:ea typeface="Open Sans" charset="0"/>
              <a:cs typeface="Open Sans" charset="0"/>
              <a:sym typeface="Open Sans"/>
            </a:endParaRPr>
          </a:p>
          <a:p>
            <a:pPr lvl="0" algn="ctr">
              <a:buSzPct val="25000"/>
            </a:pPr>
            <a:endParaRPr lang="en-US" sz="1600" dirty="0">
              <a:latin typeface="Open Sans" charset="0"/>
              <a:ea typeface="Open Sans" charset="0"/>
              <a:cs typeface="Open Sans" charset="0"/>
              <a:sym typeface="Open Sans"/>
            </a:endParaRPr>
          </a:p>
        </p:txBody>
      </p:sp>
      <p:sp>
        <p:nvSpPr>
          <p:cNvPr id="29" name="Rounded Rectangular Callout 31">
            <a:extLst>
              <a:ext uri="{FF2B5EF4-FFF2-40B4-BE49-F238E27FC236}">
                <a16:creationId xmlns:a16="http://schemas.microsoft.com/office/drawing/2014/main" id="{B7DB5E12-0ED8-4E3F-91CF-413FF06B4EFC}"/>
              </a:ext>
            </a:extLst>
          </p:cNvPr>
          <p:cNvSpPr/>
          <p:nvPr/>
        </p:nvSpPr>
        <p:spPr>
          <a:xfrm>
            <a:off x="4966460" y="955605"/>
            <a:ext cx="3787213" cy="1618878"/>
          </a:xfrm>
          <a:prstGeom prst="wedgeRoundRectCallout">
            <a:avLst>
              <a:gd name="adj1" fmla="val -58279"/>
              <a:gd name="adj2" fmla="val 14114"/>
              <a:gd name="adj3" fmla="val 16667"/>
            </a:avLst>
          </a:prstGeom>
          <a:solidFill>
            <a:srgbClr val="37B3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endParaRPr lang="es-MX" sz="1600" b="1" dirty="0">
              <a:latin typeface="Open Sans" charset="0"/>
              <a:ea typeface="Open Sans" charset="0"/>
              <a:cs typeface="Open Sans" charset="0"/>
              <a:sym typeface="Open Sans"/>
            </a:endParaRPr>
          </a:p>
          <a:p>
            <a:pPr lvl="0" algn="ctr">
              <a:buSzPct val="25000"/>
            </a:pPr>
            <a:r>
              <a:rPr lang="es-MX" sz="1600" b="1" dirty="0">
                <a:latin typeface="Open Sans" charset="0"/>
                <a:ea typeface="Open Sans" charset="0"/>
                <a:cs typeface="Open Sans" charset="0"/>
                <a:sym typeface="Open Sans"/>
              </a:rPr>
              <a:t>We weren’t allowed to have </a:t>
            </a:r>
            <a:r>
              <a:rPr lang="es-MX" sz="1600" dirty="0">
                <a:latin typeface="Open Sans" charset="0"/>
                <a:ea typeface="Open Sans" charset="0"/>
                <a:cs typeface="Open Sans" charset="0"/>
                <a:sym typeface="Open Sans"/>
              </a:rPr>
              <a:t>fires on the campsite where we went on holiday. Here, </a:t>
            </a:r>
            <a:r>
              <a:rPr lang="es-MX" sz="1600" b="1" dirty="0" err="1">
                <a:latin typeface="Open Sans" charset="0"/>
                <a:ea typeface="Open Sans" charset="0"/>
                <a:cs typeface="Open Sans" charset="0"/>
                <a:sym typeface="Open Sans"/>
              </a:rPr>
              <a:t>you</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mustn’t</a:t>
            </a:r>
            <a:r>
              <a:rPr lang="es-MX" sz="1600" b="1" dirty="0">
                <a:latin typeface="Open Sans" charset="0"/>
                <a:ea typeface="Open Sans" charset="0"/>
                <a:cs typeface="Open Sans" charset="0"/>
                <a:sym typeface="Open Sans"/>
              </a:rPr>
              <a:t> skate </a:t>
            </a:r>
            <a:r>
              <a:rPr lang="es-MX" sz="1600" dirty="0">
                <a:latin typeface="Open Sans" charset="0"/>
                <a:ea typeface="Open Sans" charset="0"/>
                <a:cs typeface="Open Sans" charset="0"/>
                <a:sym typeface="Open Sans"/>
              </a:rPr>
              <a:t>in </a:t>
            </a:r>
            <a:r>
              <a:rPr lang="es-MX" sz="1600" dirty="0" err="1">
                <a:latin typeface="Open Sans" charset="0"/>
                <a:ea typeface="Open Sans" charset="0"/>
                <a:cs typeface="Open Sans" charset="0"/>
                <a:sym typeface="Open Sans"/>
              </a:rPr>
              <a:t>public</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parks</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but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it’s</a:t>
            </a:r>
            <a:r>
              <a:rPr lang="es-MX" sz="1600" dirty="0">
                <a:latin typeface="Open Sans" charset="0"/>
                <a:ea typeface="Open Sans" charset="0"/>
                <a:cs typeface="Open Sans" charset="0"/>
                <a:sym typeface="Open Sans"/>
              </a:rPr>
              <a:t> ok </a:t>
            </a:r>
            <a:r>
              <a:rPr lang="es-MX" sz="1600" dirty="0" err="1">
                <a:latin typeface="Open Sans" charset="0"/>
                <a:ea typeface="Open Sans" charset="0"/>
                <a:cs typeface="Open Sans" charset="0"/>
                <a:sym typeface="Open Sans"/>
              </a:rPr>
              <a:t>on</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the</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street</a:t>
            </a:r>
            <a:r>
              <a:rPr lang="es-MX" sz="1600" dirty="0">
                <a:latin typeface="Open Sans" charset="0"/>
                <a:ea typeface="Open Sans" charset="0"/>
                <a:cs typeface="Open Sans" charset="0"/>
                <a:sym typeface="Open Sans"/>
              </a:rPr>
              <a:t>.</a:t>
            </a:r>
          </a:p>
          <a:p>
            <a:pPr lvl="0" algn="ctr">
              <a:buSzPct val="25000"/>
            </a:pPr>
            <a:endParaRPr lang="es-MX" sz="1600" dirty="0">
              <a:latin typeface="Open Sans" charset="0"/>
              <a:ea typeface="Open Sans" charset="0"/>
              <a:cs typeface="Open Sans" charset="0"/>
              <a:sym typeface="Open Sans"/>
            </a:endParaRPr>
          </a:p>
          <a:p>
            <a:pPr lvl="0" algn="ctr">
              <a:buSzPct val="25000"/>
            </a:pPr>
            <a:endParaRPr lang="en-US" sz="1600" dirty="0">
              <a:latin typeface="Open Sans" charset="0"/>
              <a:ea typeface="Open Sans" charset="0"/>
              <a:cs typeface="Open Sans" charset="0"/>
              <a:sym typeface="Open Sans"/>
            </a:endParaRPr>
          </a:p>
        </p:txBody>
      </p:sp>
      <p:sp>
        <p:nvSpPr>
          <p:cNvPr id="31" name="Rounded Rectangular Callout 32">
            <a:extLst>
              <a:ext uri="{FF2B5EF4-FFF2-40B4-BE49-F238E27FC236}">
                <a16:creationId xmlns:a16="http://schemas.microsoft.com/office/drawing/2014/main" id="{85D3F8A3-E2AE-452A-AE78-FA5079444A43}"/>
              </a:ext>
            </a:extLst>
          </p:cNvPr>
          <p:cNvSpPr/>
          <p:nvPr/>
        </p:nvSpPr>
        <p:spPr>
          <a:xfrm>
            <a:off x="275336" y="2850649"/>
            <a:ext cx="4691124" cy="944002"/>
          </a:xfrm>
          <a:prstGeom prst="wedgeRoundRectCallout">
            <a:avLst>
              <a:gd name="adj1" fmla="val 52373"/>
              <a:gd name="adj2" fmla="val -46285"/>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endParaRPr lang="en-US" sz="1600" dirty="0">
              <a:latin typeface="Open Sans" charset="0"/>
              <a:ea typeface="Open Sans" charset="0"/>
              <a:cs typeface="Open Sans" charset="0"/>
              <a:sym typeface="Open Sans"/>
            </a:endParaRPr>
          </a:p>
          <a:p>
            <a:pPr lvl="0" algn="ctr">
              <a:buSzPct val="25000"/>
            </a:pPr>
            <a:r>
              <a:rPr lang="en-US" sz="1600" dirty="0">
                <a:latin typeface="Open Sans" charset="0"/>
                <a:ea typeface="Open Sans" charset="0"/>
                <a:cs typeface="Open Sans" charset="0"/>
                <a:sym typeface="Open Sans"/>
              </a:rPr>
              <a:t>You </a:t>
            </a:r>
            <a:r>
              <a:rPr lang="en-US" sz="1600" b="1" dirty="0">
                <a:latin typeface="Open Sans" charset="0"/>
                <a:ea typeface="Open Sans" charset="0"/>
                <a:cs typeface="Open Sans" charset="0"/>
                <a:sym typeface="Open Sans"/>
              </a:rPr>
              <a:t>ought to speak </a:t>
            </a:r>
            <a:r>
              <a:rPr lang="en-US" sz="1600" dirty="0">
                <a:latin typeface="Open Sans" charset="0"/>
                <a:ea typeface="Open Sans" charset="0"/>
                <a:cs typeface="Open Sans" charset="0"/>
                <a:sym typeface="Open Sans"/>
              </a:rPr>
              <a:t>more clearly when you talk in public. </a:t>
            </a:r>
            <a:r>
              <a:rPr lang="en-US" sz="1600" b="1" dirty="0">
                <a:latin typeface="Open Sans" charset="0"/>
                <a:ea typeface="Open Sans" charset="0"/>
                <a:cs typeface="Open Sans" charset="0"/>
                <a:sym typeface="Open Sans"/>
              </a:rPr>
              <a:t>Should I do </a:t>
            </a:r>
            <a:r>
              <a:rPr lang="en-US" sz="1600" dirty="0">
                <a:latin typeface="Open Sans" charset="0"/>
                <a:ea typeface="Open Sans" charset="0"/>
                <a:cs typeface="Open Sans" charset="0"/>
                <a:sym typeface="Open Sans"/>
              </a:rPr>
              <a:t>the same?</a:t>
            </a:r>
          </a:p>
          <a:p>
            <a:pPr lvl="0" algn="ctr">
              <a:buSzPct val="25000"/>
            </a:pPr>
            <a:endParaRPr lang="en-US" sz="1600" dirty="0">
              <a:latin typeface="Open Sans" charset="0"/>
              <a:ea typeface="Open Sans" charset="0"/>
              <a:cs typeface="Open Sans" charset="0"/>
              <a:sym typeface="Open Sans"/>
            </a:endParaRPr>
          </a:p>
          <a:p>
            <a:pPr lvl="0" algn="ctr">
              <a:buSzPct val="25000"/>
            </a:pPr>
            <a:endParaRPr lang="en-US" sz="1600" dirty="0">
              <a:latin typeface="Open Sans" charset="0"/>
              <a:ea typeface="Open Sans" charset="0"/>
              <a:cs typeface="Open Sans" charset="0"/>
              <a:sym typeface="Open Sans"/>
            </a:endParaRPr>
          </a:p>
        </p:txBody>
      </p:sp>
      <p:sp>
        <p:nvSpPr>
          <p:cNvPr id="36" name="Rounded Rectangular Callout 33">
            <a:extLst>
              <a:ext uri="{FF2B5EF4-FFF2-40B4-BE49-F238E27FC236}">
                <a16:creationId xmlns:a16="http://schemas.microsoft.com/office/drawing/2014/main" id="{2A3C0094-E710-4D48-847F-7E326941A45B}"/>
              </a:ext>
            </a:extLst>
          </p:cNvPr>
          <p:cNvSpPr/>
          <p:nvPr/>
        </p:nvSpPr>
        <p:spPr>
          <a:xfrm>
            <a:off x="9167419" y="4487802"/>
            <a:ext cx="2658793" cy="1042189"/>
          </a:xfrm>
          <a:prstGeom prst="wedgeRoundRectCallout">
            <a:avLst>
              <a:gd name="adj1" fmla="val -56824"/>
              <a:gd name="adj2" fmla="val -55833"/>
              <a:gd name="adj3" fmla="val 16667"/>
            </a:avLst>
          </a:prstGeom>
          <a:solidFill>
            <a:srgbClr val="ED6F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endParaRPr lang="en-US" sz="1600" b="1" dirty="0">
              <a:latin typeface="Open Sans" charset="0"/>
              <a:ea typeface="Open Sans" charset="0"/>
              <a:cs typeface="Open Sans" charset="0"/>
              <a:sym typeface="Open Sans"/>
            </a:endParaRPr>
          </a:p>
          <a:p>
            <a:pPr lvl="0" algn="ctr">
              <a:buSzPct val="25000"/>
            </a:pPr>
            <a:r>
              <a:rPr lang="en-US" sz="1600" b="1" dirty="0">
                <a:latin typeface="Open Sans" charset="0"/>
                <a:ea typeface="Open Sans" charset="0"/>
                <a:cs typeface="Open Sans" charset="0"/>
                <a:sym typeface="Open Sans"/>
              </a:rPr>
              <a:t>You don’t have to wear </a:t>
            </a:r>
            <a:r>
              <a:rPr lang="en-US" sz="1600" dirty="0">
                <a:latin typeface="Open Sans" charset="0"/>
                <a:ea typeface="Open Sans" charset="0"/>
                <a:cs typeface="Open Sans" charset="0"/>
                <a:sym typeface="Open Sans"/>
              </a:rPr>
              <a:t>a school uniform here.</a:t>
            </a:r>
          </a:p>
          <a:p>
            <a:pPr lvl="0" algn="ctr">
              <a:buSzPct val="25000"/>
            </a:pPr>
            <a:endParaRPr lang="en-US" sz="1600" dirty="0">
              <a:latin typeface="Open Sans" charset="0"/>
              <a:ea typeface="Open Sans" charset="0"/>
              <a:cs typeface="Open Sans" charset="0"/>
              <a:sym typeface="Open Sans"/>
            </a:endParaRPr>
          </a:p>
          <a:p>
            <a:pPr lvl="0" algn="ctr">
              <a:buSzPct val="25000"/>
            </a:pPr>
            <a:endParaRPr lang="en-US" sz="1600" dirty="0">
              <a:latin typeface="Open Sans" charset="0"/>
              <a:ea typeface="Open Sans" charset="0"/>
              <a:cs typeface="Open Sans" charset="0"/>
              <a:sym typeface="Open Sans"/>
            </a:endParaRPr>
          </a:p>
        </p:txBody>
      </p:sp>
      <p:sp>
        <p:nvSpPr>
          <p:cNvPr id="37" name="Rounded Rectangular Callout 29">
            <a:extLst>
              <a:ext uri="{FF2B5EF4-FFF2-40B4-BE49-F238E27FC236}">
                <a16:creationId xmlns:a16="http://schemas.microsoft.com/office/drawing/2014/main" id="{0869ACDA-BA38-4822-8BB6-0853FBA36A64}"/>
              </a:ext>
            </a:extLst>
          </p:cNvPr>
          <p:cNvSpPr/>
          <p:nvPr/>
        </p:nvSpPr>
        <p:spPr>
          <a:xfrm>
            <a:off x="8811726" y="2806531"/>
            <a:ext cx="3142650" cy="1165659"/>
          </a:xfrm>
          <a:prstGeom prst="wedgeRoundRectCallout">
            <a:avLst>
              <a:gd name="adj1" fmla="val 53953"/>
              <a:gd name="adj2" fmla="val -41734"/>
              <a:gd name="adj3" fmla="val 1666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endParaRPr lang="en-US" sz="1600" dirty="0">
              <a:latin typeface="Open Sans" charset="0"/>
              <a:ea typeface="Open Sans" charset="0"/>
              <a:cs typeface="Open Sans" charset="0"/>
              <a:sym typeface="Open Sans"/>
            </a:endParaRPr>
          </a:p>
          <a:p>
            <a:pPr lvl="0" algn="ctr">
              <a:buSzPct val="25000"/>
            </a:pPr>
            <a:r>
              <a:rPr lang="en-US" sz="1600" dirty="0">
                <a:latin typeface="Open Sans" charset="0"/>
                <a:ea typeface="Open Sans" charset="0"/>
                <a:cs typeface="Open Sans" charset="0"/>
                <a:sym typeface="Open Sans"/>
              </a:rPr>
              <a:t>I </a:t>
            </a:r>
            <a:r>
              <a:rPr lang="en-US" sz="1600" b="1" dirty="0">
                <a:latin typeface="Open Sans" charset="0"/>
                <a:ea typeface="Open Sans" charset="0"/>
                <a:cs typeface="Open Sans" charset="0"/>
                <a:sym typeface="Open Sans"/>
              </a:rPr>
              <a:t>shouldn’t have argued </a:t>
            </a:r>
            <a:r>
              <a:rPr lang="en-US" sz="1600" dirty="0">
                <a:latin typeface="Open Sans" charset="0"/>
                <a:ea typeface="Open Sans" charset="0"/>
                <a:cs typeface="Open Sans" charset="0"/>
                <a:sym typeface="Open Sans"/>
              </a:rPr>
              <a:t>with my brother. Now I feel bad.</a:t>
            </a:r>
          </a:p>
          <a:p>
            <a:pPr lvl="0" algn="ctr">
              <a:buSzPct val="25000"/>
            </a:pPr>
            <a:endParaRPr lang="en-US" sz="1600" dirty="0">
              <a:latin typeface="Open Sans" charset="0"/>
              <a:ea typeface="Open Sans" charset="0"/>
              <a:cs typeface="Open Sans" charset="0"/>
              <a:sym typeface="Open Sans"/>
            </a:endParaRPr>
          </a:p>
          <a:p>
            <a:pPr lvl="0" algn="ctr">
              <a:buSzPct val="25000"/>
            </a:pPr>
            <a:endParaRPr lang="en-US" sz="1600" dirty="0">
              <a:latin typeface="Open Sans" charset="0"/>
              <a:ea typeface="Open Sans" charset="0"/>
              <a:cs typeface="Open Sans" charset="0"/>
              <a:sym typeface="Open Sans"/>
            </a:endParaRPr>
          </a:p>
        </p:txBody>
      </p:sp>
      <p:sp>
        <p:nvSpPr>
          <p:cNvPr id="38" name="Rounded Rectangular Callout 31">
            <a:extLst>
              <a:ext uri="{FF2B5EF4-FFF2-40B4-BE49-F238E27FC236}">
                <a16:creationId xmlns:a16="http://schemas.microsoft.com/office/drawing/2014/main" id="{C5C03504-EA8F-4529-A636-0610EA57EE0F}"/>
              </a:ext>
            </a:extLst>
          </p:cNvPr>
          <p:cNvSpPr/>
          <p:nvPr/>
        </p:nvSpPr>
        <p:spPr>
          <a:xfrm>
            <a:off x="4966460" y="4913664"/>
            <a:ext cx="3787213" cy="1042189"/>
          </a:xfrm>
          <a:prstGeom prst="wedgeRoundRectCallout">
            <a:avLst>
              <a:gd name="adj1" fmla="val -58279"/>
              <a:gd name="adj2" fmla="val 14114"/>
              <a:gd name="adj3" fmla="val 16667"/>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endParaRPr lang="es-MX" sz="1600" b="1" dirty="0">
              <a:latin typeface="Open Sans" charset="0"/>
              <a:ea typeface="Open Sans" charset="0"/>
              <a:cs typeface="Open Sans" charset="0"/>
              <a:sym typeface="Open Sans"/>
            </a:endParaRPr>
          </a:p>
          <a:p>
            <a:pPr lvl="0" algn="ctr">
              <a:buSzPct val="25000"/>
            </a:pPr>
            <a:r>
              <a:rPr lang="es-MX" sz="1600" b="1" dirty="0">
                <a:latin typeface="Open Sans" charset="0"/>
                <a:ea typeface="Open Sans" charset="0"/>
                <a:cs typeface="Open Sans" charset="0"/>
                <a:sym typeface="Open Sans"/>
              </a:rPr>
              <a:t>Would you call</a:t>
            </a:r>
            <a:r>
              <a:rPr lang="es-MX" sz="1600" dirty="0">
                <a:latin typeface="Open Sans" charset="0"/>
                <a:ea typeface="Open Sans" charset="0"/>
                <a:cs typeface="Open Sans" charset="0"/>
                <a:sym typeface="Open Sans"/>
              </a:rPr>
              <a:t> my mum to pick me up, please? I </a:t>
            </a:r>
            <a:r>
              <a:rPr lang="es-MX" sz="1600" dirty="0" err="1">
                <a:latin typeface="Open Sans" charset="0"/>
                <a:ea typeface="Open Sans" charset="0"/>
                <a:cs typeface="Open Sans" charset="0"/>
                <a:sym typeface="Open Sans"/>
              </a:rPr>
              <a:t>don’t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feel</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well</a:t>
            </a:r>
            <a:r>
              <a:rPr lang="es-MX" sz="1600" dirty="0">
                <a:latin typeface="Open Sans" charset="0"/>
                <a:ea typeface="Open Sans" charset="0"/>
                <a:cs typeface="Open Sans" charset="0"/>
                <a:sym typeface="Open Sans"/>
              </a:rPr>
              <a:t>.</a:t>
            </a:r>
          </a:p>
          <a:p>
            <a:pPr lvl="0" algn="ctr">
              <a:buSzPct val="25000"/>
            </a:pPr>
            <a:endParaRPr lang="es-MX" sz="1600" dirty="0">
              <a:latin typeface="Open Sans" charset="0"/>
              <a:ea typeface="Open Sans" charset="0"/>
              <a:cs typeface="Open Sans" charset="0"/>
              <a:sym typeface="Open Sans"/>
            </a:endParaRPr>
          </a:p>
          <a:p>
            <a:pPr lvl="0" algn="ctr">
              <a:buSzPct val="25000"/>
            </a:pPr>
            <a:endParaRPr lang="en-US" sz="1600" dirty="0">
              <a:latin typeface="Open Sans" charset="0"/>
              <a:ea typeface="Open Sans" charset="0"/>
              <a:cs typeface="Open Sans" charset="0"/>
              <a:sym typeface="Open Sans"/>
            </a:endParaRPr>
          </a:p>
        </p:txBody>
      </p:sp>
      <p:sp>
        <p:nvSpPr>
          <p:cNvPr id="3" name="Rectángulo 2">
            <a:extLst>
              <a:ext uri="{FF2B5EF4-FFF2-40B4-BE49-F238E27FC236}">
                <a16:creationId xmlns:a16="http://schemas.microsoft.com/office/drawing/2014/main" id="{46B6CFCF-1AFF-4BF6-B8FD-F6BA4D379EC4}"/>
              </a:ext>
            </a:extLst>
          </p:cNvPr>
          <p:cNvSpPr/>
          <p:nvPr/>
        </p:nvSpPr>
        <p:spPr>
          <a:xfrm>
            <a:off x="9797698" y="5845548"/>
            <a:ext cx="978153" cy="400110"/>
          </a:xfrm>
          <a:prstGeom prst="rect">
            <a:avLst/>
          </a:prstGeom>
        </p:spPr>
        <p:txBody>
          <a:bodyPr wrap="none">
            <a:spAutoFit/>
          </a:bodyPr>
          <a:lstStyle/>
          <a:p>
            <a:r>
              <a:rPr lang="es-MX" sz="2000" b="1" dirty="0" err="1">
                <a:latin typeface="Open Sans" charset="0"/>
                <a:ea typeface="Open Sans" charset="0"/>
                <a:cs typeface="Open Sans" charset="0"/>
                <a:sym typeface="Open Sans"/>
              </a:rPr>
              <a:t>Ability</a:t>
            </a:r>
            <a:endParaRPr lang="en-US" sz="2000" dirty="0"/>
          </a:p>
        </p:txBody>
      </p:sp>
      <p:sp>
        <p:nvSpPr>
          <p:cNvPr id="15" name="Rectángulo 14">
            <a:extLst>
              <a:ext uri="{FF2B5EF4-FFF2-40B4-BE49-F238E27FC236}">
                <a16:creationId xmlns:a16="http://schemas.microsoft.com/office/drawing/2014/main" id="{C057029E-7AFB-4D18-9869-E8421257910B}"/>
              </a:ext>
            </a:extLst>
          </p:cNvPr>
          <p:cNvSpPr/>
          <p:nvPr/>
        </p:nvSpPr>
        <p:spPr>
          <a:xfrm>
            <a:off x="10099381" y="5799321"/>
            <a:ext cx="1854995" cy="400110"/>
          </a:xfrm>
          <a:prstGeom prst="rect">
            <a:avLst/>
          </a:prstGeom>
        </p:spPr>
        <p:txBody>
          <a:bodyPr wrap="none">
            <a:spAutoFit/>
          </a:bodyPr>
          <a:lstStyle/>
          <a:p>
            <a:r>
              <a:rPr lang="es-MX" sz="2000" b="1" dirty="0">
                <a:latin typeface="Open Sans" charset="0"/>
                <a:ea typeface="Open Sans" charset="0"/>
                <a:cs typeface="Open Sans" charset="0"/>
                <a:sym typeface="Open Sans"/>
              </a:rPr>
              <a:t>No </a:t>
            </a:r>
            <a:r>
              <a:rPr lang="es-MX" sz="2000" b="1" dirty="0" err="1">
                <a:latin typeface="Open Sans" charset="0"/>
                <a:ea typeface="Open Sans" charset="0"/>
                <a:cs typeface="Open Sans" charset="0"/>
                <a:sym typeface="Open Sans"/>
              </a:rPr>
              <a:t>obligation</a:t>
            </a:r>
            <a:endParaRPr lang="en-US" sz="2000" dirty="0"/>
          </a:p>
        </p:txBody>
      </p:sp>
      <p:sp>
        <p:nvSpPr>
          <p:cNvPr id="16" name="Rectángulo 15">
            <a:extLst>
              <a:ext uri="{FF2B5EF4-FFF2-40B4-BE49-F238E27FC236}">
                <a16:creationId xmlns:a16="http://schemas.microsoft.com/office/drawing/2014/main" id="{0DF70754-B9FB-4159-80D5-64B855579D32}"/>
              </a:ext>
            </a:extLst>
          </p:cNvPr>
          <p:cNvSpPr/>
          <p:nvPr/>
        </p:nvSpPr>
        <p:spPr>
          <a:xfrm>
            <a:off x="9655604" y="6115901"/>
            <a:ext cx="1614545" cy="400110"/>
          </a:xfrm>
          <a:prstGeom prst="rect">
            <a:avLst/>
          </a:prstGeom>
        </p:spPr>
        <p:txBody>
          <a:bodyPr wrap="none">
            <a:spAutoFit/>
          </a:bodyPr>
          <a:lstStyle/>
          <a:p>
            <a:r>
              <a:rPr lang="es-MX" sz="2000" b="1" dirty="0" err="1">
                <a:latin typeface="Open Sans" charset="0"/>
                <a:ea typeface="Open Sans" charset="0"/>
                <a:cs typeface="Open Sans" charset="0"/>
                <a:sym typeface="Open Sans"/>
              </a:rPr>
              <a:t>Prohibition</a:t>
            </a:r>
            <a:r>
              <a:rPr lang="es-MX" sz="2000" b="1" dirty="0">
                <a:latin typeface="Open Sans" charset="0"/>
                <a:ea typeface="Open Sans" charset="0"/>
                <a:cs typeface="Open Sans" charset="0"/>
                <a:sym typeface="Open Sans"/>
              </a:rPr>
              <a:t> </a:t>
            </a:r>
            <a:endParaRPr lang="en-US" sz="2000" dirty="0"/>
          </a:p>
        </p:txBody>
      </p:sp>
      <p:sp>
        <p:nvSpPr>
          <p:cNvPr id="17" name="Rectángulo 16">
            <a:extLst>
              <a:ext uri="{FF2B5EF4-FFF2-40B4-BE49-F238E27FC236}">
                <a16:creationId xmlns:a16="http://schemas.microsoft.com/office/drawing/2014/main" id="{A3BF8219-6D51-4435-BEE2-8EDF1278B599}"/>
              </a:ext>
            </a:extLst>
          </p:cNvPr>
          <p:cNvSpPr/>
          <p:nvPr/>
        </p:nvSpPr>
        <p:spPr>
          <a:xfrm>
            <a:off x="9410730" y="5919604"/>
            <a:ext cx="1616148" cy="400110"/>
          </a:xfrm>
          <a:prstGeom prst="rect">
            <a:avLst/>
          </a:prstGeom>
        </p:spPr>
        <p:txBody>
          <a:bodyPr wrap="none">
            <a:spAutoFit/>
          </a:bodyPr>
          <a:lstStyle/>
          <a:p>
            <a:r>
              <a:rPr lang="es-MX" sz="2000" b="1" dirty="0" err="1">
                <a:latin typeface="Open Sans" charset="0"/>
                <a:ea typeface="Open Sans" charset="0"/>
                <a:cs typeface="Open Sans" charset="0"/>
                <a:sym typeface="Open Sans"/>
              </a:rPr>
              <a:t>Past</a:t>
            </a:r>
            <a:r>
              <a:rPr lang="es-MX" sz="2000" b="1" dirty="0">
                <a:latin typeface="Open Sans" charset="0"/>
                <a:ea typeface="Open Sans" charset="0"/>
                <a:cs typeface="Open Sans" charset="0"/>
                <a:sym typeface="Open Sans"/>
              </a:rPr>
              <a:t> </a:t>
            </a:r>
            <a:r>
              <a:rPr lang="es-MX" sz="2000" b="1" dirty="0" err="1">
                <a:latin typeface="Open Sans" charset="0"/>
                <a:ea typeface="Open Sans" charset="0"/>
                <a:cs typeface="Open Sans" charset="0"/>
                <a:sym typeface="Open Sans"/>
              </a:rPr>
              <a:t>regrets</a:t>
            </a:r>
            <a:endParaRPr lang="en-US" sz="2000" dirty="0"/>
          </a:p>
        </p:txBody>
      </p:sp>
      <p:sp>
        <p:nvSpPr>
          <p:cNvPr id="20" name="Rectángulo 19">
            <a:extLst>
              <a:ext uri="{FF2B5EF4-FFF2-40B4-BE49-F238E27FC236}">
                <a16:creationId xmlns:a16="http://schemas.microsoft.com/office/drawing/2014/main" id="{4E851748-F595-4216-883B-9176F47EFDE9}"/>
              </a:ext>
            </a:extLst>
          </p:cNvPr>
          <p:cNvSpPr/>
          <p:nvPr/>
        </p:nvSpPr>
        <p:spPr>
          <a:xfrm>
            <a:off x="9401940" y="5873377"/>
            <a:ext cx="1069524" cy="400110"/>
          </a:xfrm>
          <a:prstGeom prst="rect">
            <a:avLst/>
          </a:prstGeom>
        </p:spPr>
        <p:txBody>
          <a:bodyPr wrap="none">
            <a:spAutoFit/>
          </a:bodyPr>
          <a:lstStyle/>
          <a:p>
            <a:r>
              <a:rPr lang="es-MX" sz="2000" b="1" dirty="0" err="1">
                <a:latin typeface="Open Sans" charset="0"/>
                <a:ea typeface="Open Sans" charset="0"/>
                <a:cs typeface="Open Sans" charset="0"/>
                <a:sym typeface="Open Sans"/>
              </a:rPr>
              <a:t>Advice</a:t>
            </a:r>
            <a:r>
              <a:rPr lang="es-MX" sz="2000" b="1" dirty="0">
                <a:latin typeface="Open Sans" charset="0"/>
                <a:ea typeface="Open Sans" charset="0"/>
                <a:cs typeface="Open Sans" charset="0"/>
                <a:sym typeface="Open Sans"/>
              </a:rPr>
              <a:t> </a:t>
            </a:r>
            <a:endParaRPr lang="en-US" sz="2000" dirty="0"/>
          </a:p>
        </p:txBody>
      </p:sp>
      <p:sp>
        <p:nvSpPr>
          <p:cNvPr id="21" name="Rectángulo 20">
            <a:extLst>
              <a:ext uri="{FF2B5EF4-FFF2-40B4-BE49-F238E27FC236}">
                <a16:creationId xmlns:a16="http://schemas.microsoft.com/office/drawing/2014/main" id="{2198FE24-8B8E-492A-A584-198038812B85}"/>
              </a:ext>
            </a:extLst>
          </p:cNvPr>
          <p:cNvSpPr/>
          <p:nvPr/>
        </p:nvSpPr>
        <p:spPr>
          <a:xfrm>
            <a:off x="9658209" y="5939372"/>
            <a:ext cx="1532792" cy="400110"/>
          </a:xfrm>
          <a:prstGeom prst="rect">
            <a:avLst/>
          </a:prstGeom>
        </p:spPr>
        <p:txBody>
          <a:bodyPr wrap="none">
            <a:spAutoFit/>
          </a:bodyPr>
          <a:lstStyle/>
          <a:p>
            <a:r>
              <a:rPr lang="es-MX" sz="2000" b="1" dirty="0" err="1">
                <a:latin typeface="Open Sans" charset="0"/>
                <a:ea typeface="Open Sans" charset="0"/>
                <a:cs typeface="Open Sans" charset="0"/>
                <a:sym typeface="Open Sans"/>
              </a:rPr>
              <a:t>Obligation</a:t>
            </a:r>
            <a:r>
              <a:rPr lang="es-MX" sz="2000" b="1" dirty="0">
                <a:latin typeface="Open Sans" charset="0"/>
                <a:ea typeface="Open Sans" charset="0"/>
                <a:cs typeface="Open Sans" charset="0"/>
                <a:sym typeface="Open Sans"/>
              </a:rPr>
              <a:t> </a:t>
            </a:r>
            <a:endParaRPr lang="en-US" sz="2000" dirty="0"/>
          </a:p>
        </p:txBody>
      </p:sp>
      <p:sp>
        <p:nvSpPr>
          <p:cNvPr id="22" name="Rectángulo 21">
            <a:extLst>
              <a:ext uri="{FF2B5EF4-FFF2-40B4-BE49-F238E27FC236}">
                <a16:creationId xmlns:a16="http://schemas.microsoft.com/office/drawing/2014/main" id="{69524FC1-F61A-4659-9005-8DDB60A139C8}"/>
              </a:ext>
            </a:extLst>
          </p:cNvPr>
          <p:cNvSpPr/>
          <p:nvPr/>
        </p:nvSpPr>
        <p:spPr>
          <a:xfrm>
            <a:off x="9767894" y="5919604"/>
            <a:ext cx="1571264" cy="400110"/>
          </a:xfrm>
          <a:prstGeom prst="rect">
            <a:avLst/>
          </a:prstGeom>
        </p:spPr>
        <p:txBody>
          <a:bodyPr wrap="none">
            <a:spAutoFit/>
          </a:bodyPr>
          <a:lstStyle/>
          <a:p>
            <a:r>
              <a:rPr lang="es-MX" sz="2000" b="1" dirty="0" err="1">
                <a:latin typeface="Open Sans" charset="0"/>
                <a:ea typeface="Open Sans" charset="0"/>
                <a:cs typeface="Open Sans" charset="0"/>
                <a:sym typeface="Open Sans"/>
              </a:rPr>
              <a:t>Permission</a:t>
            </a:r>
            <a:r>
              <a:rPr lang="es-MX" sz="2000" b="1" dirty="0">
                <a:latin typeface="Open Sans" charset="0"/>
                <a:ea typeface="Open Sans" charset="0"/>
                <a:cs typeface="Open Sans" charset="0"/>
                <a:sym typeface="Open Sans"/>
              </a:rPr>
              <a:t> </a:t>
            </a:r>
            <a:endParaRPr lang="en-US" sz="2000" dirty="0"/>
          </a:p>
        </p:txBody>
      </p:sp>
      <p:sp>
        <p:nvSpPr>
          <p:cNvPr id="23" name="Rectángulo 22">
            <a:extLst>
              <a:ext uri="{FF2B5EF4-FFF2-40B4-BE49-F238E27FC236}">
                <a16:creationId xmlns:a16="http://schemas.microsoft.com/office/drawing/2014/main" id="{76A3E93B-6A83-4AD6-9D72-51CD8A902DFF}"/>
              </a:ext>
            </a:extLst>
          </p:cNvPr>
          <p:cNvSpPr/>
          <p:nvPr/>
        </p:nvSpPr>
        <p:spPr>
          <a:xfrm>
            <a:off x="9596166" y="6004839"/>
            <a:ext cx="1268296" cy="400110"/>
          </a:xfrm>
          <a:prstGeom prst="rect">
            <a:avLst/>
          </a:prstGeom>
        </p:spPr>
        <p:txBody>
          <a:bodyPr wrap="none">
            <a:spAutoFit/>
          </a:bodyPr>
          <a:lstStyle/>
          <a:p>
            <a:r>
              <a:rPr lang="es-MX" sz="2000" b="1" dirty="0" err="1">
                <a:latin typeface="Open Sans" charset="0"/>
                <a:ea typeface="Open Sans" charset="0"/>
                <a:cs typeface="Open Sans" charset="0"/>
                <a:sym typeface="Open Sans"/>
              </a:rPr>
              <a:t>Requests</a:t>
            </a:r>
            <a:endParaRPr lang="en-US" sz="2000" dirty="0"/>
          </a:p>
        </p:txBody>
      </p:sp>
      <p:sp>
        <p:nvSpPr>
          <p:cNvPr id="26" name="Google Shape;65;p15">
            <a:extLst>
              <a:ext uri="{FF2B5EF4-FFF2-40B4-BE49-F238E27FC236}">
                <a16:creationId xmlns:a16="http://schemas.microsoft.com/office/drawing/2014/main" id="{627EE52C-8DCD-4D80-AE61-2A4DBD68FDC3}"/>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dissolve">
                                      <p:cBhvr>
                                        <p:cTn id="15" dur="500"/>
                                        <p:tgtEl>
                                          <p:spTgt spid="24"/>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dissolve">
                                      <p:cBhvr>
                                        <p:cTn id="18" dur="500"/>
                                        <p:tgtEl>
                                          <p:spTgt spid="29"/>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dissolve">
                                      <p:cBhvr>
                                        <p:cTn id="21" dur="500"/>
                                        <p:tgtEl>
                                          <p:spTgt spid="31"/>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dissolve">
                                      <p:cBhvr>
                                        <p:cTn id="24" dur="500"/>
                                        <p:tgtEl>
                                          <p:spTgt spid="25"/>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dissolve">
                                      <p:cBhvr>
                                        <p:cTn id="27" dur="500"/>
                                        <p:tgtEl>
                                          <p:spTgt spid="27"/>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dissolve">
                                      <p:cBhvr>
                                        <p:cTn id="30" dur="500"/>
                                        <p:tgtEl>
                                          <p:spTgt spid="38"/>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dissolve">
                                      <p:cBhvr>
                                        <p:cTn id="33" dur="500"/>
                                        <p:tgtEl>
                                          <p:spTgt spid="37"/>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dissolve">
                                      <p:cBhvr>
                                        <p:cTn id="36" dur="500"/>
                                        <p:tgtEl>
                                          <p:spTgt spid="36"/>
                                        </p:tgtEl>
                                      </p:cBhvr>
                                    </p:animEffect>
                                  </p:childTnLst>
                                </p:cTn>
                              </p:par>
                              <p:par>
                                <p:cTn id="37" presetID="9" presetClass="entr" presetSubtype="0" fill="hold" grpId="0" nodeType="withEffect">
                                  <p:stCondLst>
                                    <p:cond delay="1500"/>
                                  </p:stCondLst>
                                  <p:childTnLst>
                                    <p:set>
                                      <p:cBhvr>
                                        <p:cTn id="38" dur="1" fill="hold">
                                          <p:stCondLst>
                                            <p:cond delay="0"/>
                                          </p:stCondLst>
                                        </p:cTn>
                                        <p:tgtEl>
                                          <p:spTgt spid="3"/>
                                        </p:tgtEl>
                                        <p:attrNameLst>
                                          <p:attrName>style.visibility</p:attrName>
                                        </p:attrNameLst>
                                      </p:cBhvr>
                                      <p:to>
                                        <p:strVal val="visible"/>
                                      </p:to>
                                    </p:set>
                                    <p:animEffect transition="in" filter="dissolve">
                                      <p:cBhvr>
                                        <p:cTn id="39" dur="500"/>
                                        <p:tgtEl>
                                          <p:spTgt spid="3"/>
                                        </p:tgtEl>
                                      </p:cBhvr>
                                    </p:animEffect>
                                  </p:childTnLst>
                                </p:cTn>
                              </p:par>
                              <p:par>
                                <p:cTn id="40" presetID="56" presetClass="path" presetSubtype="0" accel="50000" decel="50000" fill="hold" grpId="1" nodeType="withEffect">
                                  <p:stCondLst>
                                    <p:cond delay="2000"/>
                                  </p:stCondLst>
                                  <p:childTnLst>
                                    <p:animMotion origin="layout" path="M 1.11022E-16 -1.48148E-6 L -0.56654 -0.55092 " pathEditMode="relative" rAng="0" ptsTypes="AA">
                                      <p:cBhvr>
                                        <p:cTn id="41" dur="2000" fill="hold"/>
                                        <p:tgtEl>
                                          <p:spTgt spid="3"/>
                                        </p:tgtEl>
                                        <p:attrNameLst>
                                          <p:attrName>ppt_x</p:attrName>
                                          <p:attrName>ppt_y</p:attrName>
                                        </p:attrNameLst>
                                      </p:cBhvr>
                                      <p:rCtr x="-28333" y="-27546"/>
                                    </p:animMotion>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dissolv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56" presetClass="path" presetSubtype="0" accel="50000" decel="50000" fill="hold" grpId="1" nodeType="clickEffect">
                                  <p:stCondLst>
                                    <p:cond delay="0"/>
                                  </p:stCondLst>
                                  <p:childTnLst>
                                    <p:animMotion origin="layout" path="M 2.91667E-6 1.48148E-6 L -0.04948 -0.11111 " pathEditMode="relative" rAng="0" ptsTypes="AA">
                                      <p:cBhvr>
                                        <p:cTn id="50" dur="2000" fill="hold"/>
                                        <p:tgtEl>
                                          <p:spTgt spid="15"/>
                                        </p:tgtEl>
                                        <p:attrNameLst>
                                          <p:attrName>ppt_x</p:attrName>
                                          <p:attrName>ppt_y</p:attrName>
                                        </p:attrNameLst>
                                      </p:cBhvr>
                                      <p:rCtr x="-2474" y="-5556"/>
                                    </p:animMotion>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dissolve">
                                      <p:cBhvr>
                                        <p:cTn id="55" dur="5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56" presetClass="path" presetSubtype="0" accel="50000" decel="50000" fill="hold" grpId="1" nodeType="clickEffect">
                                  <p:stCondLst>
                                    <p:cond delay="0"/>
                                  </p:stCondLst>
                                  <p:childTnLst>
                                    <p:animMotion origin="layout" path="M -2.91667E-6 -4.81481E-6 L -0.30195 -0.5905 " pathEditMode="relative" rAng="0" ptsTypes="AA">
                                      <p:cBhvr>
                                        <p:cTn id="59" dur="2000" fill="hold"/>
                                        <p:tgtEl>
                                          <p:spTgt spid="16"/>
                                        </p:tgtEl>
                                        <p:attrNameLst>
                                          <p:attrName>ppt_x</p:attrName>
                                          <p:attrName>ppt_y</p:attrName>
                                        </p:attrNameLst>
                                      </p:cBhvr>
                                      <p:rCtr x="-15104" y="-29537"/>
                                    </p:animMotion>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dissolve">
                                      <p:cBhvr>
                                        <p:cTn id="64" dur="500"/>
                                        <p:tgtEl>
                                          <p:spTgt spid="17"/>
                                        </p:tgtEl>
                                      </p:cBhvr>
                                    </p:animEffect>
                                  </p:childTnLst>
                                </p:cTn>
                              </p:par>
                            </p:childTnLst>
                          </p:cTn>
                        </p:par>
                      </p:childTnLst>
                    </p:cTn>
                  </p:par>
                  <p:par>
                    <p:cTn id="65" fill="hold">
                      <p:stCondLst>
                        <p:cond delay="indefinite"/>
                      </p:stCondLst>
                      <p:childTnLst>
                        <p:par>
                          <p:cTn id="66" fill="hold">
                            <p:stCondLst>
                              <p:cond delay="0"/>
                            </p:stCondLst>
                            <p:childTnLst>
                              <p:par>
                                <p:cTn id="67" presetID="56" presetClass="path" presetSubtype="0" accel="50000" decel="50000" fill="hold" grpId="1" nodeType="clickEffect">
                                  <p:stCondLst>
                                    <p:cond delay="0"/>
                                  </p:stCondLst>
                                  <p:childTnLst>
                                    <p:animMotion origin="layout" path="M -1.04167E-6 0.00208 L 0.01654 -0.36505 " pathEditMode="relative" rAng="0" ptsTypes="AA">
                                      <p:cBhvr>
                                        <p:cTn id="68" dur="2000" fill="hold"/>
                                        <p:tgtEl>
                                          <p:spTgt spid="17"/>
                                        </p:tgtEl>
                                        <p:attrNameLst>
                                          <p:attrName>ppt_x</p:attrName>
                                          <p:attrName>ppt_y</p:attrName>
                                        </p:attrNameLst>
                                      </p:cBhvr>
                                      <p:rCtr x="820" y="-18356"/>
                                    </p:animMotion>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dissolve">
                                      <p:cBhvr>
                                        <p:cTn id="73" dur="500"/>
                                        <p:tgtEl>
                                          <p:spTgt spid="20"/>
                                        </p:tgtEl>
                                      </p:cBhvr>
                                    </p:animEffect>
                                  </p:childTnLst>
                                </p:cTn>
                              </p:par>
                            </p:childTnLst>
                          </p:cTn>
                        </p:par>
                      </p:childTnLst>
                    </p:cTn>
                  </p:par>
                  <p:par>
                    <p:cTn id="74" fill="hold">
                      <p:stCondLst>
                        <p:cond delay="indefinite"/>
                      </p:stCondLst>
                      <p:childTnLst>
                        <p:par>
                          <p:cTn id="75" fill="hold">
                            <p:stCondLst>
                              <p:cond delay="0"/>
                            </p:stCondLst>
                            <p:childTnLst>
                              <p:par>
                                <p:cTn id="76" presetID="56" presetClass="path" presetSubtype="0" accel="50000" decel="50000" fill="hold" grpId="1" nodeType="clickEffect">
                                  <p:stCondLst>
                                    <p:cond delay="0"/>
                                  </p:stCondLst>
                                  <p:childTnLst>
                                    <p:animMotion origin="layout" path="M -3.95833E-6 -0.00417 L -0.60846 -0.37084 " pathEditMode="relative" rAng="0" ptsTypes="AA">
                                      <p:cBhvr>
                                        <p:cTn id="77" dur="2000" fill="hold"/>
                                        <p:tgtEl>
                                          <p:spTgt spid="20"/>
                                        </p:tgtEl>
                                        <p:attrNameLst>
                                          <p:attrName>ppt_x</p:attrName>
                                          <p:attrName>ppt_y</p:attrName>
                                        </p:attrNameLst>
                                      </p:cBhvr>
                                      <p:rCtr x="-30430" y="-18333"/>
                                    </p:animMotion>
                                  </p:childTnLst>
                                </p:cTn>
                              </p:par>
                            </p:childTnLst>
                          </p:cTn>
                        </p:par>
                      </p:childTnLst>
                    </p:cTn>
                  </p:par>
                  <p:par>
                    <p:cTn id="78" fill="hold">
                      <p:stCondLst>
                        <p:cond delay="indefinite"/>
                      </p:stCondLst>
                      <p:childTnLst>
                        <p:par>
                          <p:cTn id="79" fill="hold">
                            <p:stCondLst>
                              <p:cond delay="0"/>
                            </p:stCondLst>
                            <p:childTnLst>
                              <p:par>
                                <p:cTn id="80" presetID="9" presetClass="entr" presetSubtype="0" fill="hold" grpId="0" nodeType="click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dissolve">
                                      <p:cBhvr>
                                        <p:cTn id="82" dur="500"/>
                                        <p:tgtEl>
                                          <p:spTgt spid="21"/>
                                        </p:tgtEl>
                                      </p:cBhvr>
                                    </p:animEffect>
                                  </p:childTnLst>
                                </p:cTn>
                              </p:par>
                            </p:childTnLst>
                          </p:cTn>
                        </p:par>
                      </p:childTnLst>
                    </p:cTn>
                  </p:par>
                  <p:par>
                    <p:cTn id="83" fill="hold">
                      <p:stCondLst>
                        <p:cond delay="indefinite"/>
                      </p:stCondLst>
                      <p:childTnLst>
                        <p:par>
                          <p:cTn id="84" fill="hold">
                            <p:stCondLst>
                              <p:cond delay="0"/>
                            </p:stCondLst>
                            <p:childTnLst>
                              <p:par>
                                <p:cTn id="85" presetID="56" presetClass="path" presetSubtype="0" accel="50000" decel="50000" fill="hold" grpId="1" nodeType="clickEffect">
                                  <p:stCondLst>
                                    <p:cond delay="0"/>
                                  </p:stCondLst>
                                  <p:childTnLst>
                                    <p:animMotion origin="layout" path="M 2.08333E-6 1.11111E-6 L -0.27578 -0.25324 " pathEditMode="relative" rAng="0" ptsTypes="AA">
                                      <p:cBhvr>
                                        <p:cTn id="86" dur="2000" fill="hold"/>
                                        <p:tgtEl>
                                          <p:spTgt spid="21"/>
                                        </p:tgtEl>
                                        <p:attrNameLst>
                                          <p:attrName>ppt_x</p:attrName>
                                          <p:attrName>ppt_y</p:attrName>
                                        </p:attrNameLst>
                                      </p:cBhvr>
                                      <p:rCtr x="-13789" y="-12662"/>
                                    </p:animMotion>
                                  </p:childTnLst>
                                </p:cTn>
                              </p:par>
                            </p:childTnLst>
                          </p:cTn>
                        </p:par>
                      </p:childTnLst>
                    </p:cTn>
                  </p:par>
                  <p:par>
                    <p:cTn id="87" fill="hold">
                      <p:stCondLst>
                        <p:cond delay="indefinite"/>
                      </p:stCondLst>
                      <p:childTnLst>
                        <p:par>
                          <p:cTn id="88" fill="hold">
                            <p:stCondLst>
                              <p:cond delay="0"/>
                            </p:stCondLst>
                            <p:childTnLst>
                              <p:par>
                                <p:cTn id="89" presetID="9" presetClass="entr" presetSubtype="0" fill="hold" grpId="0" nodeType="clickEffect">
                                  <p:stCondLst>
                                    <p:cond delay="0"/>
                                  </p:stCondLst>
                                  <p:childTnLst>
                                    <p:set>
                                      <p:cBhvr>
                                        <p:cTn id="90" dur="1" fill="hold">
                                          <p:stCondLst>
                                            <p:cond delay="0"/>
                                          </p:stCondLst>
                                        </p:cTn>
                                        <p:tgtEl>
                                          <p:spTgt spid="22"/>
                                        </p:tgtEl>
                                        <p:attrNameLst>
                                          <p:attrName>style.visibility</p:attrName>
                                        </p:attrNameLst>
                                      </p:cBhvr>
                                      <p:to>
                                        <p:strVal val="visible"/>
                                      </p:to>
                                    </p:set>
                                    <p:animEffect transition="in" filter="dissolve">
                                      <p:cBhvr>
                                        <p:cTn id="91" dur="500"/>
                                        <p:tgtEl>
                                          <p:spTgt spid="22"/>
                                        </p:tgtEl>
                                      </p:cBhvr>
                                    </p:animEffect>
                                  </p:childTnLst>
                                </p:cTn>
                              </p:par>
                            </p:childTnLst>
                          </p:cTn>
                        </p:par>
                      </p:childTnLst>
                    </p:cTn>
                  </p:par>
                  <p:par>
                    <p:cTn id="92" fill="hold">
                      <p:stCondLst>
                        <p:cond delay="indefinite"/>
                      </p:stCondLst>
                      <p:childTnLst>
                        <p:par>
                          <p:cTn id="93" fill="hold">
                            <p:stCondLst>
                              <p:cond delay="0"/>
                            </p:stCondLst>
                            <p:childTnLst>
                              <p:par>
                                <p:cTn id="94" presetID="56" presetClass="path" presetSubtype="0" accel="50000" decel="50000" fill="hold" grpId="1" nodeType="clickEffect">
                                  <p:stCondLst>
                                    <p:cond delay="0"/>
                                  </p:stCondLst>
                                  <p:childTnLst>
                                    <p:animMotion origin="layout" path="M -0.01132 -0.00092 L -0.69167 -0.17477 " pathEditMode="relative" rAng="0" ptsTypes="AA">
                                      <p:cBhvr>
                                        <p:cTn id="95" dur="2000" fill="hold"/>
                                        <p:tgtEl>
                                          <p:spTgt spid="22"/>
                                        </p:tgtEl>
                                        <p:attrNameLst>
                                          <p:attrName>ppt_x</p:attrName>
                                          <p:attrName>ppt_y</p:attrName>
                                        </p:attrNameLst>
                                      </p:cBhvr>
                                      <p:rCtr x="-34023" y="-8704"/>
                                    </p:animMotion>
                                  </p:childTnLst>
                                </p:cTn>
                              </p:par>
                            </p:childTnLst>
                          </p:cTn>
                        </p:par>
                      </p:childTnLst>
                    </p:cTn>
                  </p:par>
                  <p:par>
                    <p:cTn id="96" fill="hold">
                      <p:stCondLst>
                        <p:cond delay="indefinite"/>
                      </p:stCondLst>
                      <p:childTnLst>
                        <p:par>
                          <p:cTn id="97" fill="hold">
                            <p:stCondLst>
                              <p:cond delay="0"/>
                            </p:stCondLst>
                            <p:childTnLst>
                              <p:par>
                                <p:cTn id="98" presetID="9" presetClass="entr" presetSubtype="0" fill="hold" grpId="0" nodeType="clickEffect">
                                  <p:stCondLst>
                                    <p:cond delay="0"/>
                                  </p:stCondLst>
                                  <p:childTnLst>
                                    <p:set>
                                      <p:cBhvr>
                                        <p:cTn id="99" dur="1" fill="hold">
                                          <p:stCondLst>
                                            <p:cond delay="0"/>
                                          </p:stCondLst>
                                        </p:cTn>
                                        <p:tgtEl>
                                          <p:spTgt spid="23"/>
                                        </p:tgtEl>
                                        <p:attrNameLst>
                                          <p:attrName>style.visibility</p:attrName>
                                        </p:attrNameLst>
                                      </p:cBhvr>
                                      <p:to>
                                        <p:strVal val="visible"/>
                                      </p:to>
                                    </p:set>
                                    <p:animEffect transition="in" filter="dissolve">
                                      <p:cBhvr>
                                        <p:cTn id="100" dur="500"/>
                                        <p:tgtEl>
                                          <p:spTgt spid="23"/>
                                        </p:tgtEl>
                                      </p:cBhvr>
                                    </p:animEffect>
                                  </p:childTnLst>
                                </p:cTn>
                              </p:par>
                            </p:childTnLst>
                          </p:cTn>
                        </p:par>
                      </p:childTnLst>
                    </p:cTn>
                  </p:par>
                  <p:par>
                    <p:cTn id="101" fill="hold">
                      <p:stCondLst>
                        <p:cond delay="indefinite"/>
                      </p:stCondLst>
                      <p:childTnLst>
                        <p:par>
                          <p:cTn id="102" fill="hold">
                            <p:stCondLst>
                              <p:cond delay="0"/>
                            </p:stCondLst>
                            <p:childTnLst>
                              <p:par>
                                <p:cTn id="103" presetID="56" presetClass="path" presetSubtype="0" accel="50000" decel="50000" fill="hold" grpId="1" nodeType="clickEffect">
                                  <p:stCondLst>
                                    <p:cond delay="0"/>
                                  </p:stCondLst>
                                  <p:childTnLst>
                                    <p:animMotion origin="layout" path="M -2.5E-6 0.00417 L -0.2875 -0.07685 " pathEditMode="relative" rAng="0" ptsTypes="AA">
                                      <p:cBhvr>
                                        <p:cTn id="104" dur="2000" fill="hold"/>
                                        <p:tgtEl>
                                          <p:spTgt spid="23"/>
                                        </p:tgtEl>
                                        <p:attrNameLst>
                                          <p:attrName>ppt_x</p:attrName>
                                          <p:attrName>ppt_y</p:attrName>
                                        </p:attrNameLst>
                                      </p:cBhvr>
                                      <p:rCtr x="-14375" y="-40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animBg="1"/>
      <p:bldP spid="25" grpId="0" animBg="1"/>
      <p:bldP spid="27" grpId="0" animBg="1"/>
      <p:bldP spid="29" grpId="0" animBg="1"/>
      <p:bldP spid="31" grpId="0" animBg="1"/>
      <p:bldP spid="36" grpId="0" animBg="1"/>
      <p:bldP spid="37" grpId="0" animBg="1"/>
      <p:bldP spid="38" grpId="0" animBg="1"/>
      <p:bldP spid="3" grpId="0"/>
      <p:bldP spid="3" grpId="1"/>
      <p:bldP spid="15" grpId="0"/>
      <p:bldP spid="15" grpId="1"/>
      <p:bldP spid="16" grpId="0"/>
      <p:bldP spid="16" grpId="1"/>
      <p:bldP spid="17" grpId="0"/>
      <p:bldP spid="17" grpId="1"/>
      <p:bldP spid="20" grpId="0"/>
      <p:bldP spid="20" grpId="1"/>
      <p:bldP spid="21" grpId="0"/>
      <p:bldP spid="21" grpId="1"/>
      <p:bldP spid="22" grpId="0"/>
      <p:bldP spid="22" grpId="1"/>
      <p:bldP spid="23" grpId="0"/>
      <p:bldP spid="2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450601" y="229387"/>
            <a:ext cx="11127110"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i="0" u="none" strike="noStrike" cap="none" dirty="0">
                <a:solidFill>
                  <a:srgbClr val="1C4587"/>
                </a:solidFill>
                <a:latin typeface="Open Sans"/>
                <a:ea typeface="Open Sans"/>
                <a:cs typeface="Open Sans"/>
                <a:sym typeface="Open Sans"/>
              </a:rPr>
              <a:t>When do</a:t>
            </a:r>
            <a:r>
              <a:rPr lang="en-US" sz="4400" dirty="0">
                <a:solidFill>
                  <a:srgbClr val="1C4587"/>
                </a:solidFill>
                <a:latin typeface="Open Sans"/>
                <a:ea typeface="Open Sans"/>
                <a:cs typeface="Open Sans"/>
                <a:sym typeface="Open Sans"/>
              </a:rPr>
              <a:t> </a:t>
            </a:r>
            <a:r>
              <a:rPr lang="en-US" sz="4400" i="0" u="none" strike="noStrike" cap="none" dirty="0">
                <a:solidFill>
                  <a:srgbClr val="1C4587"/>
                </a:solidFill>
                <a:latin typeface="Open Sans"/>
                <a:ea typeface="Open Sans"/>
                <a:cs typeface="Open Sans"/>
                <a:sym typeface="Open Sans"/>
              </a:rPr>
              <a:t>we use them?</a:t>
            </a:r>
          </a:p>
        </p:txBody>
      </p:sp>
      <p:sp>
        <p:nvSpPr>
          <p:cNvPr id="24" name="Rounded Rectangular Callout 28">
            <a:extLst>
              <a:ext uri="{FF2B5EF4-FFF2-40B4-BE49-F238E27FC236}">
                <a16:creationId xmlns:a16="http://schemas.microsoft.com/office/drawing/2014/main" id="{F3BB8382-8C20-4E88-B48D-8CBEC1904ACF}"/>
              </a:ext>
            </a:extLst>
          </p:cNvPr>
          <p:cNvSpPr/>
          <p:nvPr/>
        </p:nvSpPr>
        <p:spPr>
          <a:xfrm>
            <a:off x="7191306" y="1168666"/>
            <a:ext cx="2956020" cy="376060"/>
          </a:xfrm>
          <a:prstGeom prst="wedgeRoundRectCallout">
            <a:avLst>
              <a:gd name="adj1" fmla="val -53486"/>
              <a:gd name="adj2" fmla="val -24274"/>
              <a:gd name="adj3" fmla="val 16667"/>
            </a:avLst>
          </a:prstGeom>
          <a:solidFill>
            <a:srgbClr val="EA4E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b="1" dirty="0">
                <a:latin typeface="Open Sans" charset="0"/>
                <a:ea typeface="Open Sans" charset="0"/>
                <a:cs typeface="Open Sans" charset="0"/>
                <a:sym typeface="Open Sans"/>
              </a:rPr>
              <a:t>I can’t speak </a:t>
            </a:r>
            <a:r>
              <a:rPr lang="es-MX" sz="1600" dirty="0">
                <a:latin typeface="Open Sans" charset="0"/>
                <a:ea typeface="Open Sans" charset="0"/>
                <a:cs typeface="Open Sans" charset="0"/>
                <a:sym typeface="Open Sans"/>
              </a:rPr>
              <a:t>much German.</a:t>
            </a:r>
          </a:p>
        </p:txBody>
      </p:sp>
      <p:sp>
        <p:nvSpPr>
          <p:cNvPr id="29" name="Rounded Rectangular Callout 31">
            <a:extLst>
              <a:ext uri="{FF2B5EF4-FFF2-40B4-BE49-F238E27FC236}">
                <a16:creationId xmlns:a16="http://schemas.microsoft.com/office/drawing/2014/main" id="{B7DB5E12-0ED8-4E3F-91CF-413FF06B4EFC}"/>
              </a:ext>
            </a:extLst>
          </p:cNvPr>
          <p:cNvSpPr/>
          <p:nvPr/>
        </p:nvSpPr>
        <p:spPr>
          <a:xfrm>
            <a:off x="9202057" y="3725690"/>
            <a:ext cx="2840111" cy="857485"/>
          </a:xfrm>
          <a:prstGeom prst="wedgeRoundRectCallout">
            <a:avLst>
              <a:gd name="adj1" fmla="val -53847"/>
              <a:gd name="adj2" fmla="val -38358"/>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b="1" dirty="0">
                <a:latin typeface="Open Sans" charset="0"/>
                <a:ea typeface="Open Sans" charset="0"/>
                <a:cs typeface="Open Sans" charset="0"/>
                <a:sym typeface="Open Sans"/>
              </a:rPr>
              <a:t>I </a:t>
            </a:r>
            <a:r>
              <a:rPr lang="es-MX" sz="1600" b="1" dirty="0" err="1">
                <a:latin typeface="Open Sans" charset="0"/>
                <a:ea typeface="Open Sans" charset="0"/>
                <a:cs typeface="Open Sans" charset="0"/>
                <a:sym typeface="Open Sans"/>
              </a:rPr>
              <a:t>wasn’t</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allowed</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to</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go</a:t>
            </a:r>
            <a:r>
              <a:rPr lang="es-MX" sz="1600" b="1"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on</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the</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school</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trip</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last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year</a:t>
            </a:r>
            <a:r>
              <a:rPr lang="es-MX" sz="1600" dirty="0">
                <a:latin typeface="Open Sans" charset="0"/>
                <a:ea typeface="Open Sans" charset="0"/>
                <a:cs typeface="Open Sans" charset="0"/>
                <a:sym typeface="Open Sans"/>
              </a:rPr>
              <a:t>.</a:t>
            </a:r>
          </a:p>
        </p:txBody>
      </p:sp>
      <p:sp>
        <p:nvSpPr>
          <p:cNvPr id="36" name="Rounded Rectangular Callout 33">
            <a:extLst>
              <a:ext uri="{FF2B5EF4-FFF2-40B4-BE49-F238E27FC236}">
                <a16:creationId xmlns:a16="http://schemas.microsoft.com/office/drawing/2014/main" id="{2A3C0094-E710-4D48-847F-7E326941A45B}"/>
              </a:ext>
            </a:extLst>
          </p:cNvPr>
          <p:cNvSpPr/>
          <p:nvPr/>
        </p:nvSpPr>
        <p:spPr>
          <a:xfrm>
            <a:off x="8359664" y="4843168"/>
            <a:ext cx="1858393" cy="857485"/>
          </a:xfrm>
          <a:prstGeom prst="wedgeRoundRectCallout">
            <a:avLst>
              <a:gd name="adj1" fmla="val -58895"/>
              <a:gd name="adj2" fmla="val -40873"/>
              <a:gd name="adj3" fmla="val 16667"/>
            </a:avLst>
          </a:prstGeom>
          <a:solidFill>
            <a:srgbClr val="ED6F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b="1" dirty="0">
                <a:latin typeface="Open Sans" charset="0"/>
                <a:ea typeface="Open Sans" charset="0"/>
                <a:cs typeface="Open Sans" charset="0"/>
                <a:sym typeface="Open Sans"/>
              </a:rPr>
              <a:t>You don’t have to wear </a:t>
            </a:r>
            <a:r>
              <a:rPr lang="en-US" sz="1600" dirty="0">
                <a:latin typeface="Open Sans" charset="0"/>
                <a:ea typeface="Open Sans" charset="0"/>
                <a:cs typeface="Open Sans" charset="0"/>
                <a:sym typeface="Open Sans"/>
              </a:rPr>
              <a:t>a school uniform here.</a:t>
            </a:r>
          </a:p>
        </p:txBody>
      </p:sp>
      <p:sp>
        <p:nvSpPr>
          <p:cNvPr id="37" name="Rounded Rectangular Callout 29">
            <a:extLst>
              <a:ext uri="{FF2B5EF4-FFF2-40B4-BE49-F238E27FC236}">
                <a16:creationId xmlns:a16="http://schemas.microsoft.com/office/drawing/2014/main" id="{0869ACDA-BA38-4822-8BB6-0853FBA36A64}"/>
              </a:ext>
            </a:extLst>
          </p:cNvPr>
          <p:cNvSpPr/>
          <p:nvPr/>
        </p:nvSpPr>
        <p:spPr>
          <a:xfrm>
            <a:off x="7546487" y="5832166"/>
            <a:ext cx="3142650" cy="578189"/>
          </a:xfrm>
          <a:prstGeom prst="wedgeRoundRectCallout">
            <a:avLst>
              <a:gd name="adj1" fmla="val -56264"/>
              <a:gd name="adj2" fmla="val -19548"/>
              <a:gd name="adj3" fmla="val 1666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I </a:t>
            </a:r>
            <a:r>
              <a:rPr lang="en-US" sz="1600" b="1" dirty="0">
                <a:latin typeface="Open Sans" charset="0"/>
                <a:ea typeface="Open Sans" charset="0"/>
                <a:cs typeface="Open Sans" charset="0"/>
                <a:sym typeface="Open Sans"/>
              </a:rPr>
              <a:t>shouldn’t have argued </a:t>
            </a:r>
            <a:r>
              <a:rPr lang="en-US" sz="1600" dirty="0">
                <a:latin typeface="Open Sans" charset="0"/>
                <a:ea typeface="Open Sans" charset="0"/>
                <a:cs typeface="Open Sans" charset="0"/>
                <a:sym typeface="Open Sans"/>
              </a:rPr>
              <a:t>with my brother. Now I feel bad.</a:t>
            </a:r>
          </a:p>
        </p:txBody>
      </p:sp>
      <p:sp>
        <p:nvSpPr>
          <p:cNvPr id="28" name="Shape 82">
            <a:extLst>
              <a:ext uri="{FF2B5EF4-FFF2-40B4-BE49-F238E27FC236}">
                <a16:creationId xmlns:a16="http://schemas.microsoft.com/office/drawing/2014/main" id="{9A80F039-0BD3-4C6C-A5CA-243B79050E86}"/>
              </a:ext>
            </a:extLst>
          </p:cNvPr>
          <p:cNvSpPr txBox="1">
            <a:spLocks/>
          </p:cNvSpPr>
          <p:nvPr/>
        </p:nvSpPr>
        <p:spPr>
          <a:xfrm>
            <a:off x="464551" y="892170"/>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b="1" u="sng" dirty="0">
                <a:solidFill>
                  <a:srgbClr val="1C4587"/>
                </a:solidFill>
                <a:latin typeface="Open Sans" charset="0"/>
                <a:ea typeface="Open Sans" charset="0"/>
                <a:cs typeface="Open Sans" charset="0"/>
                <a:sym typeface="Open Sans"/>
              </a:rPr>
              <a:t>Ability</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30" name="Shape 82">
            <a:extLst>
              <a:ext uri="{FF2B5EF4-FFF2-40B4-BE49-F238E27FC236}">
                <a16:creationId xmlns:a16="http://schemas.microsoft.com/office/drawing/2014/main" id="{758BF1EC-5A81-4338-A29D-8496E6B298FB}"/>
              </a:ext>
            </a:extLst>
          </p:cNvPr>
          <p:cNvSpPr txBox="1">
            <a:spLocks/>
          </p:cNvSpPr>
          <p:nvPr/>
        </p:nvSpPr>
        <p:spPr>
          <a:xfrm>
            <a:off x="478501" y="1299321"/>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1. We use </a:t>
            </a:r>
            <a:r>
              <a:rPr lang="en-US" sz="2000" i="1" dirty="0">
                <a:solidFill>
                  <a:srgbClr val="1C4587"/>
                </a:solidFill>
                <a:latin typeface="Open Sans" charset="0"/>
                <a:ea typeface="Open Sans" charset="0"/>
                <a:cs typeface="Open Sans" charset="0"/>
                <a:sym typeface="Open Sans"/>
              </a:rPr>
              <a:t>can, can’t, could, couldn’t, be able to </a:t>
            </a:r>
            <a:r>
              <a:rPr lang="en-US" sz="2000" dirty="0">
                <a:solidFill>
                  <a:srgbClr val="1C4587"/>
                </a:solidFill>
                <a:latin typeface="Open Sans" charset="0"/>
                <a:ea typeface="Open Sans" charset="0"/>
                <a:cs typeface="Open Sans" charset="0"/>
                <a:sym typeface="Open Sans"/>
              </a:rPr>
              <a:t>for ability.</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32" name="Rounded Rectangular Callout 28">
            <a:extLst>
              <a:ext uri="{FF2B5EF4-FFF2-40B4-BE49-F238E27FC236}">
                <a16:creationId xmlns:a16="http://schemas.microsoft.com/office/drawing/2014/main" id="{A5EA9CE9-943C-4640-8ABF-B75F0B21786F}"/>
              </a:ext>
            </a:extLst>
          </p:cNvPr>
          <p:cNvSpPr/>
          <p:nvPr/>
        </p:nvSpPr>
        <p:spPr>
          <a:xfrm>
            <a:off x="5870721" y="2398983"/>
            <a:ext cx="2736250" cy="578189"/>
          </a:xfrm>
          <a:prstGeom prst="wedgeRoundRectCallout">
            <a:avLst>
              <a:gd name="adj1" fmla="val -53486"/>
              <a:gd name="adj2" fmla="val -24274"/>
              <a:gd name="adj3" fmla="val 16667"/>
            </a:avLst>
          </a:prstGeom>
          <a:solidFill>
            <a:srgbClr val="EA4E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b="1" dirty="0">
                <a:latin typeface="Open Sans" charset="0"/>
                <a:ea typeface="Open Sans" charset="0"/>
                <a:cs typeface="Open Sans" charset="0"/>
                <a:sym typeface="Open Sans"/>
              </a:rPr>
              <a:t>I </a:t>
            </a:r>
            <a:r>
              <a:rPr lang="es-MX" sz="1600" b="1" dirty="0" err="1">
                <a:latin typeface="Open Sans" charset="0"/>
                <a:ea typeface="Open Sans" charset="0"/>
                <a:cs typeface="Open Sans" charset="0"/>
                <a:sym typeface="Open Sans"/>
              </a:rPr>
              <a:t>might</a:t>
            </a:r>
            <a:r>
              <a:rPr lang="es-MX" sz="1600" b="1" dirty="0">
                <a:latin typeface="Open Sans" charset="0"/>
                <a:ea typeface="Open Sans" charset="0"/>
                <a:cs typeface="Open Sans" charset="0"/>
                <a:sym typeface="Open Sans"/>
              </a:rPr>
              <a:t> be </a:t>
            </a:r>
            <a:r>
              <a:rPr lang="es-MX" sz="1600" b="1" dirty="0" err="1">
                <a:latin typeface="Open Sans" charset="0"/>
                <a:ea typeface="Open Sans" charset="0"/>
                <a:cs typeface="Open Sans" charset="0"/>
                <a:sym typeface="Open Sans"/>
              </a:rPr>
              <a:t>able</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to</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practise</a:t>
            </a:r>
            <a:r>
              <a:rPr lang="es-MX" sz="1600" dirty="0">
                <a:latin typeface="Open Sans" charset="0"/>
                <a:ea typeface="Open Sans" charset="0"/>
                <a:cs typeface="Open Sans" charset="0"/>
                <a:sym typeface="Open Sans"/>
              </a:rPr>
              <a:t> more </a:t>
            </a:r>
            <a:r>
              <a:rPr lang="es-MX" sz="1600" dirty="0" err="1">
                <a:latin typeface="Open Sans" charset="0"/>
                <a:ea typeface="Open Sans" charset="0"/>
                <a:cs typeface="Open Sans" charset="0"/>
                <a:sym typeface="Open Sans"/>
              </a:rPr>
              <a:t>now</a:t>
            </a:r>
            <a:r>
              <a:rPr lang="es-MX" sz="1600" dirty="0">
                <a:latin typeface="Open Sans" charset="0"/>
                <a:ea typeface="Open Sans" charset="0"/>
                <a:cs typeface="Open Sans" charset="0"/>
                <a:sym typeface="Open Sans"/>
              </a:rPr>
              <a:t>!</a:t>
            </a:r>
          </a:p>
        </p:txBody>
      </p:sp>
      <p:sp>
        <p:nvSpPr>
          <p:cNvPr id="33" name="Shape 82">
            <a:extLst>
              <a:ext uri="{FF2B5EF4-FFF2-40B4-BE49-F238E27FC236}">
                <a16:creationId xmlns:a16="http://schemas.microsoft.com/office/drawing/2014/main" id="{29B85172-358B-4FF1-BC17-85AD667E4EB0}"/>
              </a:ext>
            </a:extLst>
          </p:cNvPr>
          <p:cNvSpPr txBox="1">
            <a:spLocks/>
          </p:cNvSpPr>
          <p:nvPr/>
        </p:nvSpPr>
        <p:spPr>
          <a:xfrm>
            <a:off x="464551" y="1959913"/>
            <a:ext cx="8534870"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2. We use w</a:t>
            </a:r>
            <a:r>
              <a:rPr lang="en-US" sz="2000" i="1" dirty="0">
                <a:solidFill>
                  <a:srgbClr val="1C4587"/>
                </a:solidFill>
                <a:latin typeface="Open Sans" charset="0"/>
                <a:ea typeface="Open Sans" charset="0"/>
                <a:cs typeface="Open Sans" charset="0"/>
                <a:sym typeface="Open Sans"/>
              </a:rPr>
              <a:t>as able to</a:t>
            </a:r>
            <a:r>
              <a:rPr lang="en-US" sz="2000" dirty="0">
                <a:solidFill>
                  <a:srgbClr val="1C4587"/>
                </a:solidFill>
                <a:latin typeface="Open Sans" charset="0"/>
                <a:ea typeface="Open Sans" charset="0"/>
                <a:cs typeface="Open Sans" charset="0"/>
                <a:sym typeface="Open Sans"/>
              </a:rPr>
              <a:t>, not c</a:t>
            </a:r>
            <a:r>
              <a:rPr lang="en-US" sz="2000" i="1" dirty="0">
                <a:solidFill>
                  <a:srgbClr val="1C4587"/>
                </a:solidFill>
                <a:latin typeface="Open Sans" charset="0"/>
                <a:ea typeface="Open Sans" charset="0"/>
                <a:cs typeface="Open Sans" charset="0"/>
                <a:sym typeface="Open Sans"/>
              </a:rPr>
              <a:t>ould</a:t>
            </a:r>
            <a:r>
              <a:rPr lang="en-US" sz="2000" dirty="0">
                <a:solidFill>
                  <a:srgbClr val="1C4587"/>
                </a:solidFill>
                <a:latin typeface="Open Sans" charset="0"/>
                <a:ea typeface="Open Sans" charset="0"/>
                <a:cs typeface="Open Sans" charset="0"/>
                <a:sym typeface="Open Sans"/>
              </a:rPr>
              <a:t>, for ability for a single event in the past.</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34" name="Rounded Rectangular Callout 28">
            <a:extLst>
              <a:ext uri="{FF2B5EF4-FFF2-40B4-BE49-F238E27FC236}">
                <a16:creationId xmlns:a16="http://schemas.microsoft.com/office/drawing/2014/main" id="{29331B21-E75B-4F7A-9E50-EE766714F3E0}"/>
              </a:ext>
            </a:extLst>
          </p:cNvPr>
          <p:cNvSpPr/>
          <p:nvPr/>
        </p:nvSpPr>
        <p:spPr>
          <a:xfrm>
            <a:off x="8710376" y="1592865"/>
            <a:ext cx="3415581" cy="857485"/>
          </a:xfrm>
          <a:prstGeom prst="wedgeRoundRectCallout">
            <a:avLst>
              <a:gd name="adj1" fmla="val -55464"/>
              <a:gd name="adj2" fmla="val -10094"/>
              <a:gd name="adj3" fmla="val 16667"/>
            </a:avLst>
          </a:prstGeom>
          <a:solidFill>
            <a:srgbClr val="EA4E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b="1" dirty="0">
                <a:latin typeface="Open Sans" charset="0"/>
                <a:ea typeface="Open Sans" charset="0"/>
                <a:cs typeface="Open Sans" charset="0"/>
                <a:sym typeface="Open Sans"/>
              </a:rPr>
              <a:t>I </a:t>
            </a:r>
            <a:r>
              <a:rPr lang="es-MX" sz="1600" b="1" dirty="0" err="1">
                <a:latin typeface="Open Sans" charset="0"/>
                <a:ea typeface="Open Sans" charset="0"/>
                <a:cs typeface="Open Sans" charset="0"/>
                <a:sym typeface="Open Sans"/>
              </a:rPr>
              <a:t>was</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able</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to</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say</a:t>
            </a:r>
            <a:r>
              <a:rPr lang="es-MX" sz="1600" b="1" dirty="0">
                <a:latin typeface="Open Sans" charset="0"/>
                <a:ea typeface="Open Sans" charset="0"/>
                <a:cs typeface="Open Sans" charset="0"/>
                <a:sym typeface="Open Sans"/>
              </a:rPr>
              <a:t> </a:t>
            </a:r>
            <a:r>
              <a:rPr lang="es-MX" sz="1600" dirty="0">
                <a:latin typeface="Open Sans" charset="0"/>
                <a:ea typeface="Open Sans" charset="0"/>
                <a:cs typeface="Open Sans" charset="0"/>
                <a:sym typeface="Open Sans"/>
              </a:rPr>
              <a:t>a </a:t>
            </a:r>
            <a:r>
              <a:rPr lang="es-MX" sz="1600" dirty="0" err="1">
                <a:latin typeface="Open Sans" charset="0"/>
                <a:ea typeface="Open Sans" charset="0"/>
                <a:cs typeface="Open Sans" charset="0"/>
                <a:sym typeface="Open Sans"/>
              </a:rPr>
              <a:t>few</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words</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to</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my</a:t>
            </a:r>
            <a:r>
              <a:rPr lang="es-MX" sz="1600" dirty="0">
                <a:latin typeface="Open Sans" charset="0"/>
                <a:ea typeface="Open Sans" charset="0"/>
                <a:cs typeface="Open Sans" charset="0"/>
                <a:sym typeface="Open Sans"/>
              </a:rPr>
              <a:t> new German </a:t>
            </a:r>
            <a:r>
              <a:rPr lang="es-MX" sz="1600" dirty="0" err="1">
                <a:latin typeface="Open Sans" charset="0"/>
                <a:ea typeface="Open Sans" charset="0"/>
                <a:cs typeface="Open Sans" charset="0"/>
                <a:sym typeface="Open Sans"/>
              </a:rPr>
              <a:t>neighbour</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when</a:t>
            </a:r>
            <a:r>
              <a:rPr lang="es-MX" sz="1600" dirty="0">
                <a:latin typeface="Open Sans" charset="0"/>
                <a:ea typeface="Open Sans" charset="0"/>
                <a:cs typeface="Open Sans" charset="0"/>
                <a:sym typeface="Open Sans"/>
              </a:rPr>
              <a:t> I </a:t>
            </a:r>
            <a:r>
              <a:rPr lang="es-MX" sz="1600" dirty="0" err="1">
                <a:latin typeface="Open Sans" charset="0"/>
                <a:ea typeface="Open Sans" charset="0"/>
                <a:cs typeface="Open Sans" charset="0"/>
                <a:sym typeface="Open Sans"/>
              </a:rPr>
              <a:t>first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met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her</a:t>
            </a:r>
            <a:r>
              <a:rPr lang="es-MX" sz="1600" dirty="0">
                <a:latin typeface="Open Sans" charset="0"/>
                <a:ea typeface="Open Sans" charset="0"/>
                <a:cs typeface="Open Sans" charset="0"/>
                <a:sym typeface="Open Sans"/>
              </a:rPr>
              <a:t>.</a:t>
            </a:r>
          </a:p>
        </p:txBody>
      </p:sp>
      <p:sp>
        <p:nvSpPr>
          <p:cNvPr id="35" name="Shape 82">
            <a:extLst>
              <a:ext uri="{FF2B5EF4-FFF2-40B4-BE49-F238E27FC236}">
                <a16:creationId xmlns:a16="http://schemas.microsoft.com/office/drawing/2014/main" id="{5053B243-C41C-4765-A4AF-CA5B1895155D}"/>
              </a:ext>
            </a:extLst>
          </p:cNvPr>
          <p:cNvSpPr txBox="1">
            <a:spLocks/>
          </p:cNvSpPr>
          <p:nvPr/>
        </p:nvSpPr>
        <p:spPr>
          <a:xfrm>
            <a:off x="478501" y="2443473"/>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3. We use </a:t>
            </a:r>
            <a:r>
              <a:rPr lang="en-US" sz="2000" i="1" dirty="0">
                <a:solidFill>
                  <a:srgbClr val="1C4587"/>
                </a:solidFill>
                <a:latin typeface="Open Sans" charset="0"/>
                <a:ea typeface="Open Sans" charset="0"/>
                <a:cs typeface="Open Sans" charset="0"/>
                <a:sym typeface="Open Sans"/>
              </a:rPr>
              <a:t>be able to</a:t>
            </a:r>
            <a:r>
              <a:rPr lang="en-US" sz="2000" dirty="0">
                <a:solidFill>
                  <a:srgbClr val="1C4587"/>
                </a:solidFill>
                <a:latin typeface="Open Sans" charset="0"/>
                <a:ea typeface="Open Sans" charset="0"/>
                <a:cs typeface="Open Sans" charset="0"/>
                <a:sym typeface="Open Sans"/>
              </a:rPr>
              <a:t> after another modal verb.</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39" name="Shape 82">
            <a:extLst>
              <a:ext uri="{FF2B5EF4-FFF2-40B4-BE49-F238E27FC236}">
                <a16:creationId xmlns:a16="http://schemas.microsoft.com/office/drawing/2014/main" id="{7A264D48-2B56-492D-B319-879C4EF65F21}"/>
              </a:ext>
            </a:extLst>
          </p:cNvPr>
          <p:cNvSpPr txBox="1">
            <a:spLocks/>
          </p:cNvSpPr>
          <p:nvPr/>
        </p:nvSpPr>
        <p:spPr>
          <a:xfrm>
            <a:off x="450601" y="2870995"/>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b="1" u="sng" dirty="0">
                <a:solidFill>
                  <a:srgbClr val="1C4587"/>
                </a:solidFill>
                <a:latin typeface="Open Sans" charset="0"/>
                <a:ea typeface="Open Sans" charset="0"/>
                <a:cs typeface="Open Sans" charset="0"/>
                <a:sym typeface="Open Sans"/>
              </a:rPr>
              <a:t>Permission</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0" name="Shape 82">
            <a:extLst>
              <a:ext uri="{FF2B5EF4-FFF2-40B4-BE49-F238E27FC236}">
                <a16:creationId xmlns:a16="http://schemas.microsoft.com/office/drawing/2014/main" id="{1966F721-56AC-429D-AFD0-06BD309DBA16}"/>
              </a:ext>
            </a:extLst>
          </p:cNvPr>
          <p:cNvSpPr txBox="1">
            <a:spLocks/>
          </p:cNvSpPr>
          <p:nvPr/>
        </p:nvSpPr>
        <p:spPr>
          <a:xfrm>
            <a:off x="450601" y="3188848"/>
            <a:ext cx="7837620"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1. We use </a:t>
            </a:r>
            <a:r>
              <a:rPr lang="en-US" sz="2000" i="1" dirty="0">
                <a:solidFill>
                  <a:srgbClr val="1C4587"/>
                </a:solidFill>
                <a:latin typeface="Open Sans" charset="0"/>
                <a:ea typeface="Open Sans" charset="0"/>
                <a:cs typeface="Open Sans" charset="0"/>
                <a:sym typeface="Open Sans"/>
              </a:rPr>
              <a:t>may, can, be allowed to, be permitted to </a:t>
            </a:r>
            <a:r>
              <a:rPr lang="en-US" sz="2000" dirty="0">
                <a:solidFill>
                  <a:srgbClr val="1C4587"/>
                </a:solidFill>
                <a:latin typeface="Open Sans" charset="0"/>
                <a:ea typeface="Open Sans" charset="0"/>
                <a:cs typeface="Open Sans" charset="0"/>
                <a:sym typeface="Open Sans"/>
              </a:rPr>
              <a:t>for permission.</a:t>
            </a:r>
            <a:r>
              <a:rPr lang="en-US" sz="2000" i="1" dirty="0">
                <a:solidFill>
                  <a:srgbClr val="1C4587"/>
                </a:solidFill>
                <a:latin typeface="Open Sans" charset="0"/>
                <a:ea typeface="Open Sans" charset="0"/>
                <a:cs typeface="Open Sans" charset="0"/>
                <a:sym typeface="Open Sans"/>
              </a:rPr>
              <a:t> </a:t>
            </a:r>
            <a:endParaRPr lang="en-US" sz="2000" dirty="0">
              <a:solidFill>
                <a:srgbClr val="1C4587"/>
              </a:solidFill>
              <a:latin typeface="Open Sans" charset="0"/>
              <a:ea typeface="Open Sans" charset="0"/>
              <a:cs typeface="Open Sans" charset="0"/>
              <a:sym typeface="Open Sans"/>
            </a:endParaRP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1" name="Rounded Rectangular Callout 31">
            <a:extLst>
              <a:ext uri="{FF2B5EF4-FFF2-40B4-BE49-F238E27FC236}">
                <a16:creationId xmlns:a16="http://schemas.microsoft.com/office/drawing/2014/main" id="{70C310BB-3F02-4293-992C-70BD1B06A4AA}"/>
              </a:ext>
            </a:extLst>
          </p:cNvPr>
          <p:cNvSpPr/>
          <p:nvPr/>
        </p:nvSpPr>
        <p:spPr>
          <a:xfrm>
            <a:off x="8321760" y="3066179"/>
            <a:ext cx="3092712" cy="457691"/>
          </a:xfrm>
          <a:prstGeom prst="wedgeRoundRectCallout">
            <a:avLst>
              <a:gd name="adj1" fmla="val -58279"/>
              <a:gd name="adj2" fmla="val 14114"/>
              <a:gd name="adj3" fmla="val 16667"/>
            </a:avLst>
          </a:prstGeom>
          <a:solidFill>
            <a:srgbClr val="5F9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b="1" dirty="0">
                <a:latin typeface="Open Sans" charset="0"/>
                <a:ea typeface="Open Sans" charset="0"/>
                <a:cs typeface="Open Sans" charset="0"/>
                <a:sym typeface="Open Sans"/>
              </a:rPr>
              <a:t>I can </a:t>
            </a:r>
            <a:r>
              <a:rPr lang="es-MX" sz="1600" b="1" dirty="0" err="1">
                <a:latin typeface="Open Sans" charset="0"/>
                <a:ea typeface="Open Sans" charset="0"/>
                <a:cs typeface="Open Sans" charset="0"/>
                <a:sym typeface="Open Sans"/>
              </a:rPr>
              <a:t>visit</a:t>
            </a:r>
            <a:r>
              <a:rPr lang="es-MX" sz="1600" b="1"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you</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next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summer</a:t>
            </a:r>
            <a:r>
              <a:rPr lang="es-MX" sz="1600" dirty="0">
                <a:latin typeface="Open Sans" charset="0"/>
                <a:ea typeface="Open Sans" charset="0"/>
                <a:cs typeface="Open Sans" charset="0"/>
                <a:sym typeface="Open Sans"/>
              </a:rPr>
              <a:t>.</a:t>
            </a:r>
          </a:p>
        </p:txBody>
      </p:sp>
      <p:sp>
        <p:nvSpPr>
          <p:cNvPr id="42" name="Shape 82">
            <a:extLst>
              <a:ext uri="{FF2B5EF4-FFF2-40B4-BE49-F238E27FC236}">
                <a16:creationId xmlns:a16="http://schemas.microsoft.com/office/drawing/2014/main" id="{5203DD28-4843-4E75-B481-25E15E318F76}"/>
              </a:ext>
            </a:extLst>
          </p:cNvPr>
          <p:cNvSpPr txBox="1">
            <a:spLocks/>
          </p:cNvSpPr>
          <p:nvPr/>
        </p:nvSpPr>
        <p:spPr>
          <a:xfrm>
            <a:off x="478500" y="3822287"/>
            <a:ext cx="8822249"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2. We use </a:t>
            </a:r>
            <a:r>
              <a:rPr lang="en-US" sz="2000" i="1" dirty="0">
                <a:solidFill>
                  <a:srgbClr val="1C4587"/>
                </a:solidFill>
                <a:latin typeface="Open Sans" charset="0"/>
                <a:ea typeface="Open Sans" charset="0"/>
                <a:cs typeface="Open Sans" charset="0"/>
                <a:sym typeface="Open Sans"/>
              </a:rPr>
              <a:t>could </a:t>
            </a:r>
            <a:r>
              <a:rPr lang="en-US" sz="2000" dirty="0">
                <a:solidFill>
                  <a:srgbClr val="1C4587"/>
                </a:solidFill>
                <a:latin typeface="Open Sans" charset="0"/>
                <a:ea typeface="Open Sans" charset="0"/>
                <a:cs typeface="Open Sans" charset="0"/>
                <a:sym typeface="Open Sans"/>
              </a:rPr>
              <a:t>or </a:t>
            </a:r>
            <a:r>
              <a:rPr lang="en-US" sz="2000" i="1" dirty="0">
                <a:solidFill>
                  <a:srgbClr val="1C4587"/>
                </a:solidFill>
                <a:latin typeface="Open Sans" charset="0"/>
                <a:ea typeface="Open Sans" charset="0"/>
                <a:cs typeface="Open Sans" charset="0"/>
                <a:sym typeface="Open Sans"/>
              </a:rPr>
              <a:t>was/were allowed/permitted to</a:t>
            </a:r>
            <a:r>
              <a:rPr lang="en-US" sz="2000" dirty="0">
                <a:solidFill>
                  <a:srgbClr val="1C4587"/>
                </a:solidFill>
                <a:latin typeface="Open Sans" charset="0"/>
                <a:ea typeface="Open Sans" charset="0"/>
                <a:cs typeface="Open Sans" charset="0"/>
                <a:sym typeface="Open Sans"/>
              </a:rPr>
              <a:t> for general permission in the past. For specific events, we use w</a:t>
            </a:r>
            <a:r>
              <a:rPr lang="en-US" sz="2000" i="1" dirty="0">
                <a:solidFill>
                  <a:srgbClr val="1C4587"/>
                </a:solidFill>
                <a:latin typeface="Open Sans" charset="0"/>
                <a:ea typeface="Open Sans" charset="0"/>
                <a:cs typeface="Open Sans" charset="0"/>
                <a:sym typeface="Open Sans"/>
              </a:rPr>
              <a:t>as/were allowed/permitted to</a:t>
            </a:r>
            <a:r>
              <a:rPr lang="en-US" sz="2000" dirty="0">
                <a:solidFill>
                  <a:srgbClr val="1C4587"/>
                </a:solidFill>
                <a:latin typeface="Open Sans" charset="0"/>
                <a:ea typeface="Open Sans" charset="0"/>
                <a:cs typeface="Open Sans" charset="0"/>
                <a:sym typeface="Open Sans"/>
              </a:rPr>
              <a:t>.</a:t>
            </a:r>
            <a:r>
              <a:rPr lang="en-US" sz="2000" i="1" dirty="0">
                <a:solidFill>
                  <a:srgbClr val="1C4587"/>
                </a:solidFill>
                <a:latin typeface="Open Sans" charset="0"/>
                <a:ea typeface="Open Sans" charset="0"/>
                <a:cs typeface="Open Sans" charset="0"/>
                <a:sym typeface="Open Sans"/>
              </a:rPr>
              <a:t> </a:t>
            </a:r>
            <a:endParaRPr lang="en-US" sz="2000" dirty="0">
              <a:solidFill>
                <a:srgbClr val="1C4587"/>
              </a:solidFill>
              <a:latin typeface="Open Sans" charset="0"/>
              <a:ea typeface="Open Sans" charset="0"/>
              <a:cs typeface="Open Sans" charset="0"/>
              <a:sym typeface="Open Sans"/>
            </a:endParaRP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3" name="Rounded Rectangular Callout 17">
            <a:extLst>
              <a:ext uri="{FF2B5EF4-FFF2-40B4-BE49-F238E27FC236}">
                <a16:creationId xmlns:a16="http://schemas.microsoft.com/office/drawing/2014/main" id="{E34B548D-A785-4214-84DD-DFBBB1BECCB8}"/>
              </a:ext>
            </a:extLst>
          </p:cNvPr>
          <p:cNvSpPr/>
          <p:nvPr/>
        </p:nvSpPr>
        <p:spPr>
          <a:xfrm>
            <a:off x="10261600" y="4808566"/>
            <a:ext cx="1772836" cy="806135"/>
          </a:xfrm>
          <a:prstGeom prst="wedgeRoundRectCallout">
            <a:avLst>
              <a:gd name="adj1" fmla="val 28573"/>
              <a:gd name="adj2" fmla="val -58326"/>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i="1" dirty="0">
                <a:latin typeface="Open Sans" charset="0"/>
                <a:ea typeface="Open Sans" charset="0"/>
                <a:cs typeface="Open Sans" charset="0"/>
                <a:sym typeface="Open Sans"/>
              </a:rPr>
              <a:t>May</a:t>
            </a:r>
            <a:r>
              <a:rPr lang="en-US" sz="1600" dirty="0">
                <a:latin typeface="Open Sans" charset="0"/>
                <a:ea typeface="Open Sans" charset="0"/>
                <a:cs typeface="Open Sans" charset="0"/>
                <a:sym typeface="Open Sans"/>
              </a:rPr>
              <a:t> and </a:t>
            </a:r>
            <a:r>
              <a:rPr lang="en-US" sz="1600" i="1" dirty="0">
                <a:latin typeface="Open Sans" charset="0"/>
                <a:ea typeface="Open Sans" charset="0"/>
                <a:cs typeface="Open Sans" charset="0"/>
                <a:sym typeface="Open Sans"/>
              </a:rPr>
              <a:t>be permitted to a</a:t>
            </a:r>
            <a:r>
              <a:rPr lang="en-US" sz="1600" dirty="0">
                <a:latin typeface="Open Sans" charset="0"/>
                <a:ea typeface="Open Sans" charset="0"/>
                <a:cs typeface="Open Sans" charset="0"/>
                <a:sym typeface="Open Sans"/>
              </a:rPr>
              <a:t>re more formal.</a:t>
            </a:r>
            <a:endParaRPr lang="en-US" sz="1600" i="1" dirty="0">
              <a:latin typeface="Open Sans" charset="0"/>
              <a:ea typeface="Open Sans" charset="0"/>
              <a:cs typeface="Open Sans" charset="0"/>
              <a:sym typeface="Open Sans"/>
            </a:endParaRPr>
          </a:p>
        </p:txBody>
      </p:sp>
      <p:pic>
        <p:nvPicPr>
          <p:cNvPr id="44" name="Picture 2">
            <a:extLst>
              <a:ext uri="{FF2B5EF4-FFF2-40B4-BE49-F238E27FC236}">
                <a16:creationId xmlns:a16="http://schemas.microsoft.com/office/drawing/2014/main" id="{7D6A88CC-24F3-4E94-B3FF-DF1B8BAA34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37822" y="231840"/>
            <a:ext cx="1205837" cy="1205837"/>
          </a:xfrm>
          <a:prstGeom prst="rect">
            <a:avLst/>
          </a:prstGeom>
        </p:spPr>
      </p:pic>
      <p:sp>
        <p:nvSpPr>
          <p:cNvPr id="45" name="Shape 82">
            <a:extLst>
              <a:ext uri="{FF2B5EF4-FFF2-40B4-BE49-F238E27FC236}">
                <a16:creationId xmlns:a16="http://schemas.microsoft.com/office/drawing/2014/main" id="{A15C3052-F8A1-40ED-BDCB-EBE6F26CB5EA}"/>
              </a:ext>
            </a:extLst>
          </p:cNvPr>
          <p:cNvSpPr txBox="1">
            <a:spLocks/>
          </p:cNvSpPr>
          <p:nvPr/>
        </p:nvSpPr>
        <p:spPr>
          <a:xfrm>
            <a:off x="478501" y="4470017"/>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b="1" u="sng" dirty="0">
                <a:solidFill>
                  <a:srgbClr val="1C4587"/>
                </a:solidFill>
                <a:latin typeface="Open Sans" charset="0"/>
                <a:ea typeface="Open Sans" charset="0"/>
                <a:cs typeface="Open Sans" charset="0"/>
                <a:sym typeface="Open Sans"/>
              </a:rPr>
              <a:t>No obligation</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6" name="Shape 82">
            <a:extLst>
              <a:ext uri="{FF2B5EF4-FFF2-40B4-BE49-F238E27FC236}">
                <a16:creationId xmlns:a16="http://schemas.microsoft.com/office/drawing/2014/main" id="{1DE3A561-2D34-4973-BEAD-BD6BAE09DB14}"/>
              </a:ext>
            </a:extLst>
          </p:cNvPr>
          <p:cNvSpPr txBox="1">
            <a:spLocks/>
          </p:cNvSpPr>
          <p:nvPr/>
        </p:nvSpPr>
        <p:spPr>
          <a:xfrm>
            <a:off x="478501" y="4871675"/>
            <a:ext cx="7837620"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1. We use </a:t>
            </a:r>
            <a:r>
              <a:rPr lang="en-US" sz="2000" i="1" dirty="0">
                <a:solidFill>
                  <a:srgbClr val="1C4587"/>
                </a:solidFill>
                <a:latin typeface="Open Sans" charset="0"/>
                <a:ea typeface="Open Sans" charset="0"/>
                <a:cs typeface="Open Sans" charset="0"/>
                <a:sym typeface="Open Sans"/>
              </a:rPr>
              <a:t>don’t have to, haven’t got to, don’t need to, </a:t>
            </a:r>
            <a:r>
              <a:rPr lang="en-US" sz="2000" dirty="0">
                <a:solidFill>
                  <a:srgbClr val="1C4587"/>
                </a:solidFill>
                <a:latin typeface="Open Sans" charset="0"/>
                <a:ea typeface="Open Sans" charset="0"/>
                <a:cs typeface="Open Sans" charset="0"/>
                <a:sym typeface="Open Sans"/>
              </a:rPr>
              <a:t>or </a:t>
            </a:r>
            <a:r>
              <a:rPr lang="en-US" sz="2000" i="1" dirty="0">
                <a:solidFill>
                  <a:srgbClr val="1C4587"/>
                </a:solidFill>
                <a:latin typeface="Open Sans" charset="0"/>
                <a:ea typeface="Open Sans" charset="0"/>
                <a:cs typeface="Open Sans" charset="0"/>
                <a:sym typeface="Open Sans"/>
              </a:rPr>
              <a:t>needn’t </a:t>
            </a:r>
            <a:r>
              <a:rPr lang="en-US" sz="2000" dirty="0">
                <a:solidFill>
                  <a:srgbClr val="1C4587"/>
                </a:solidFill>
                <a:latin typeface="Open Sans" charset="0"/>
                <a:ea typeface="Open Sans" charset="0"/>
                <a:cs typeface="Open Sans" charset="0"/>
                <a:sym typeface="Open Sans"/>
              </a:rPr>
              <a:t>for a lack of obligation.</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7" name="Shape 82">
            <a:extLst>
              <a:ext uri="{FF2B5EF4-FFF2-40B4-BE49-F238E27FC236}">
                <a16:creationId xmlns:a16="http://schemas.microsoft.com/office/drawing/2014/main" id="{C5885B47-0817-4413-8CBD-048BF446B0D0}"/>
              </a:ext>
            </a:extLst>
          </p:cNvPr>
          <p:cNvSpPr txBox="1">
            <a:spLocks/>
          </p:cNvSpPr>
          <p:nvPr/>
        </p:nvSpPr>
        <p:spPr>
          <a:xfrm>
            <a:off x="450601" y="5548843"/>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b="1" u="sng" dirty="0">
                <a:solidFill>
                  <a:srgbClr val="1C4587"/>
                </a:solidFill>
                <a:latin typeface="Open Sans" charset="0"/>
                <a:ea typeface="Open Sans" charset="0"/>
                <a:cs typeface="Open Sans" charset="0"/>
                <a:sym typeface="Open Sans"/>
              </a:rPr>
              <a:t>Regrets about the past</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8" name="Shape 82">
            <a:extLst>
              <a:ext uri="{FF2B5EF4-FFF2-40B4-BE49-F238E27FC236}">
                <a16:creationId xmlns:a16="http://schemas.microsoft.com/office/drawing/2014/main" id="{E92A6645-216F-4D9A-9A6D-41F761118296}"/>
              </a:ext>
            </a:extLst>
          </p:cNvPr>
          <p:cNvSpPr txBox="1">
            <a:spLocks/>
          </p:cNvSpPr>
          <p:nvPr/>
        </p:nvSpPr>
        <p:spPr>
          <a:xfrm>
            <a:off x="450601" y="5964703"/>
            <a:ext cx="7837620"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1. We use </a:t>
            </a:r>
            <a:r>
              <a:rPr lang="en-US" sz="2000" i="1" dirty="0">
                <a:solidFill>
                  <a:srgbClr val="1C4587"/>
                </a:solidFill>
                <a:latin typeface="Open Sans" charset="0"/>
                <a:ea typeface="Open Sans" charset="0"/>
                <a:cs typeface="Open Sans" charset="0"/>
                <a:sym typeface="Open Sans"/>
              </a:rPr>
              <a:t>shouldn’t have </a:t>
            </a:r>
            <a:r>
              <a:rPr lang="en-US" sz="2000" dirty="0">
                <a:solidFill>
                  <a:srgbClr val="1C4587"/>
                </a:solidFill>
                <a:latin typeface="Open Sans" charset="0"/>
                <a:ea typeface="Open Sans" charset="0"/>
                <a:cs typeface="Open Sans" charset="0"/>
                <a:sym typeface="Open Sans"/>
              </a:rPr>
              <a:t>+ past participle for past regrets. </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9" name="Arc 77">
            <a:extLst>
              <a:ext uri="{FF2B5EF4-FFF2-40B4-BE49-F238E27FC236}">
                <a16:creationId xmlns:a16="http://schemas.microsoft.com/office/drawing/2014/main" id="{62777765-1AA0-4659-ACE8-45ADDAB81866}"/>
              </a:ext>
            </a:extLst>
          </p:cNvPr>
          <p:cNvSpPr/>
          <p:nvPr/>
        </p:nvSpPr>
        <p:spPr>
          <a:xfrm rot="8342588" flipH="1" flipV="1">
            <a:off x="8709898" y="2348009"/>
            <a:ext cx="2238419" cy="2685629"/>
          </a:xfrm>
          <a:prstGeom prst="arc">
            <a:avLst>
              <a:gd name="adj1" fmla="val 6362586"/>
              <a:gd name="adj2" fmla="val 10516809"/>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Open Sans" charset="0"/>
              <a:ea typeface="Open Sans" charset="0"/>
              <a:cs typeface="Open Sans" charset="0"/>
            </a:endParaRPr>
          </a:p>
        </p:txBody>
      </p:sp>
      <p:sp>
        <p:nvSpPr>
          <p:cNvPr id="26" name="Google Shape;65;p15">
            <a:extLst>
              <a:ext uri="{FF2B5EF4-FFF2-40B4-BE49-F238E27FC236}">
                <a16:creationId xmlns:a16="http://schemas.microsoft.com/office/drawing/2014/main" id="{3DE85E28-9B1B-45C8-8E32-36E323A144BA}"/>
              </a:ext>
            </a:extLst>
          </p:cNvPr>
          <p:cNvSpPr txBox="1">
            <a:spLocks/>
          </p:cNvSpPr>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None/>
              <a:defRPr sz="1100" b="0" i="0" u="none" strike="noStrike" cap="none">
                <a:solidFill>
                  <a:schemeClr val="dk2"/>
                </a:solidFill>
                <a:latin typeface="Open Sans" charset="0"/>
                <a:ea typeface="Open Sans" charset="0"/>
                <a:cs typeface="Open Sans" charset="0"/>
                <a:sym typeface="Rockwell"/>
              </a:defRPr>
            </a:lvl1pPr>
            <a:lvl2pPr marL="457200" marR="0" lvl="1" indent="0" algn="l" rtl="0">
              <a:lnSpc>
                <a:spcPct val="100000"/>
              </a:lnSpc>
              <a:spcBef>
                <a:spcPts val="0"/>
              </a:spcBef>
              <a:spcAft>
                <a:spcPts val="0"/>
              </a:spcAft>
              <a:buNone/>
              <a:defRPr sz="1800" b="0" i="0" u="none" strike="noStrike" cap="none">
                <a:solidFill>
                  <a:schemeClr val="dk1"/>
                </a:solidFill>
                <a:latin typeface="Rockwell"/>
                <a:ea typeface="Rockwell"/>
                <a:cs typeface="Rockwell"/>
                <a:sym typeface="Rockwell"/>
              </a:defRPr>
            </a:lvl2pPr>
            <a:lvl3pPr marL="914400" marR="0" lvl="2" indent="0" algn="l" rtl="0">
              <a:lnSpc>
                <a:spcPct val="100000"/>
              </a:lnSpc>
              <a:spcBef>
                <a:spcPts val="0"/>
              </a:spcBef>
              <a:spcAft>
                <a:spcPts val="0"/>
              </a:spcAft>
              <a:buNone/>
              <a:defRPr sz="1800" b="0" i="0" u="none" strike="noStrike" cap="none">
                <a:solidFill>
                  <a:schemeClr val="dk1"/>
                </a:solidFill>
                <a:latin typeface="Rockwell"/>
                <a:ea typeface="Rockwell"/>
                <a:cs typeface="Rockwell"/>
                <a:sym typeface="Rockwell"/>
              </a:defRPr>
            </a:lvl3pPr>
            <a:lvl4pPr marL="1371600" marR="0" lvl="3" indent="0" algn="l" rtl="0">
              <a:lnSpc>
                <a:spcPct val="100000"/>
              </a:lnSpc>
              <a:spcBef>
                <a:spcPts val="0"/>
              </a:spcBef>
              <a:spcAft>
                <a:spcPts val="0"/>
              </a:spcAft>
              <a:buNone/>
              <a:defRPr sz="1800" b="0" i="0" u="none" strike="noStrike" cap="none">
                <a:solidFill>
                  <a:schemeClr val="dk1"/>
                </a:solidFill>
                <a:latin typeface="Rockwell"/>
                <a:ea typeface="Rockwell"/>
                <a:cs typeface="Rockwell"/>
                <a:sym typeface="Rockwell"/>
              </a:defRPr>
            </a:lvl4pPr>
            <a:lvl5pPr marL="1828800" marR="0" lvl="4" indent="0" algn="l" rtl="0">
              <a:lnSpc>
                <a:spcPct val="100000"/>
              </a:lnSpc>
              <a:spcBef>
                <a:spcPts val="0"/>
              </a:spcBef>
              <a:spcAft>
                <a:spcPts val="0"/>
              </a:spcAft>
              <a:buNone/>
              <a:defRPr sz="1800" b="0" i="0" u="none" strike="noStrike" cap="none">
                <a:solidFill>
                  <a:schemeClr val="dk1"/>
                </a:solidFill>
                <a:latin typeface="Rockwell"/>
                <a:ea typeface="Rockwell"/>
                <a:cs typeface="Rockwell"/>
                <a:sym typeface="Rockwell"/>
              </a:defRPr>
            </a:lvl5pPr>
            <a:lvl6pPr marL="2286000" marR="0" lvl="5" indent="0" algn="l" rtl="0">
              <a:lnSpc>
                <a:spcPct val="100000"/>
              </a:lnSpc>
              <a:spcBef>
                <a:spcPts val="0"/>
              </a:spcBef>
              <a:spcAft>
                <a:spcPts val="0"/>
              </a:spcAft>
              <a:buNone/>
              <a:defRPr sz="1800" b="0" i="0" u="none" strike="noStrike" cap="none">
                <a:solidFill>
                  <a:schemeClr val="dk1"/>
                </a:solidFill>
                <a:latin typeface="Rockwell"/>
                <a:ea typeface="Rockwell"/>
                <a:cs typeface="Rockwell"/>
                <a:sym typeface="Rockwell"/>
              </a:defRPr>
            </a:lvl6pPr>
            <a:lvl7pPr marL="2743200" marR="0" lvl="6" indent="0" algn="l" rtl="0">
              <a:lnSpc>
                <a:spcPct val="100000"/>
              </a:lnSpc>
              <a:spcBef>
                <a:spcPts val="0"/>
              </a:spcBef>
              <a:spcAft>
                <a:spcPts val="0"/>
              </a:spcAft>
              <a:buNone/>
              <a:defRPr sz="1800" b="0" i="0" u="none" strike="noStrike" cap="none">
                <a:solidFill>
                  <a:schemeClr val="dk1"/>
                </a:solidFill>
                <a:latin typeface="Rockwell"/>
                <a:ea typeface="Rockwell"/>
                <a:cs typeface="Rockwell"/>
                <a:sym typeface="Rockwell"/>
              </a:defRPr>
            </a:lvl7pPr>
            <a:lvl8pPr marL="3200400" marR="0" lvl="7" indent="0" algn="l" rtl="0">
              <a:lnSpc>
                <a:spcPct val="100000"/>
              </a:lnSpc>
              <a:spcBef>
                <a:spcPts val="0"/>
              </a:spcBef>
              <a:spcAft>
                <a:spcPts val="0"/>
              </a:spcAft>
              <a:buNone/>
              <a:defRPr sz="1800" b="0" i="0" u="none" strike="noStrike" cap="none">
                <a:solidFill>
                  <a:schemeClr val="dk1"/>
                </a:solidFill>
                <a:latin typeface="Rockwell"/>
                <a:ea typeface="Rockwell"/>
                <a:cs typeface="Rockwell"/>
                <a:sym typeface="Rockwell"/>
              </a:defRPr>
            </a:lvl8pPr>
            <a:lvl9pPr marL="3657600" marR="0" lvl="8" indent="0" algn="l" rtl="0">
              <a:lnSpc>
                <a:spcPct val="100000"/>
              </a:lnSpc>
              <a:spcBef>
                <a:spcPts val="0"/>
              </a:spcBef>
              <a:spcAft>
                <a:spcPts val="0"/>
              </a:spcAft>
              <a:buNone/>
              <a:defRPr sz="1800" b="0" i="0" u="none" strike="noStrike" cap="none">
                <a:solidFill>
                  <a:schemeClr val="dk1"/>
                </a:solidFill>
                <a:latin typeface="Rockwell"/>
                <a:ea typeface="Rockwell"/>
                <a:cs typeface="Rockwell"/>
                <a:sym typeface="Rockwell"/>
              </a:defRPr>
            </a:lvl9pPr>
          </a:lstStyle>
          <a:p>
            <a:r>
              <a:rPr lang="en-US"/>
              <a:t>Copyright © 2019 by Pearson Education      Gold Experience | Focus | High Note</a:t>
            </a:r>
            <a:endParaRPr lang="en-US" dirty="0">
              <a:latin typeface="Open Sans"/>
              <a:ea typeface="Open Sans"/>
              <a:cs typeface="Open Sans"/>
              <a:sym typeface="Open Sans"/>
            </a:endParaRPr>
          </a:p>
        </p:txBody>
      </p:sp>
    </p:spTree>
    <p:extLst>
      <p:ext uri="{BB962C8B-B14F-4D97-AF65-F5344CB8AC3E}">
        <p14:creationId xmlns:p14="http://schemas.microsoft.com/office/powerpoint/2010/main" val="2280193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500"/>
                                        <p:tgtEl>
                                          <p:spTgt spid="2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dissolve">
                                      <p:cBhvr>
                                        <p:cTn id="10" dur="500"/>
                                        <p:tgtEl>
                                          <p:spTgt spid="3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dissolv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dissolve">
                                      <p:cBhvr>
                                        <p:cTn id="18" dur="500"/>
                                        <p:tgtEl>
                                          <p:spTgt spid="33"/>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dissolve">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dissolve">
                                      <p:cBhvr>
                                        <p:cTn id="26" dur="500"/>
                                        <p:tgtEl>
                                          <p:spTgt spid="35"/>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dissolve">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dissolve">
                                      <p:cBhvr>
                                        <p:cTn id="34" dur="500"/>
                                        <p:tgtEl>
                                          <p:spTgt spid="39"/>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dissolve">
                                      <p:cBhvr>
                                        <p:cTn id="37" dur="500"/>
                                        <p:tgtEl>
                                          <p:spTgt spid="40"/>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dissolve">
                                      <p:cBhvr>
                                        <p:cTn id="40" dur="500"/>
                                        <p:tgtEl>
                                          <p:spTgt spid="41"/>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dissolve">
                                      <p:cBhvr>
                                        <p:cTn id="45" dur="500"/>
                                        <p:tgtEl>
                                          <p:spTgt spid="42"/>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dissolve">
                                      <p:cBhvr>
                                        <p:cTn id="48" dur="500"/>
                                        <p:tgtEl>
                                          <p:spTgt spid="29"/>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dissolve">
                                      <p:cBhvr>
                                        <p:cTn id="53" dur="500"/>
                                        <p:tgtEl>
                                          <p:spTgt spid="44"/>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dissolve">
                                      <p:cBhvr>
                                        <p:cTn id="56" dur="500"/>
                                        <p:tgtEl>
                                          <p:spTgt spid="4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dissolve">
                                      <p:cBhvr>
                                        <p:cTn id="64" dur="500"/>
                                        <p:tgtEl>
                                          <p:spTgt spid="45"/>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dissolve">
                                      <p:cBhvr>
                                        <p:cTn id="67" dur="500"/>
                                        <p:tgtEl>
                                          <p:spTgt spid="46"/>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dissolve">
                                      <p:cBhvr>
                                        <p:cTn id="70" dur="500"/>
                                        <p:tgtEl>
                                          <p:spTgt spid="36"/>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grpId="0" nodeType="click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dissolve">
                                      <p:cBhvr>
                                        <p:cTn id="75" dur="500"/>
                                        <p:tgtEl>
                                          <p:spTgt spid="47"/>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dissolve">
                                      <p:cBhvr>
                                        <p:cTn id="78" dur="500"/>
                                        <p:tgtEl>
                                          <p:spTgt spid="48"/>
                                        </p:tgtEl>
                                      </p:cBhvr>
                                    </p:animEffect>
                                  </p:childTnLst>
                                </p:cTn>
                              </p:par>
                              <p:par>
                                <p:cTn id="79" presetID="9"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dissolv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animBg="1"/>
      <p:bldP spid="36" grpId="0" animBg="1"/>
      <p:bldP spid="37" grpId="0" animBg="1"/>
      <p:bldP spid="28" grpId="0"/>
      <p:bldP spid="30" grpId="0"/>
      <p:bldP spid="32" grpId="0" animBg="1"/>
      <p:bldP spid="33" grpId="0"/>
      <p:bldP spid="34" grpId="0" animBg="1"/>
      <p:bldP spid="35" grpId="0"/>
      <p:bldP spid="39" grpId="0"/>
      <p:bldP spid="40" grpId="0"/>
      <p:bldP spid="41" grpId="0" animBg="1"/>
      <p:bldP spid="42" grpId="0"/>
      <p:bldP spid="43" grpId="0" animBg="1"/>
      <p:bldP spid="45" grpId="0"/>
      <p:bldP spid="46" grpId="0"/>
      <p:bldP spid="47" grpId="0"/>
      <p:bldP spid="48" grpId="0"/>
      <p:bldP spid="4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450601" y="229387"/>
            <a:ext cx="11127110"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i="0" u="none" strike="noStrike" cap="none" dirty="0">
                <a:solidFill>
                  <a:srgbClr val="1C4587"/>
                </a:solidFill>
                <a:latin typeface="Open Sans"/>
                <a:ea typeface="Open Sans"/>
                <a:cs typeface="Open Sans"/>
                <a:sym typeface="Open Sans"/>
              </a:rPr>
              <a:t>When do</a:t>
            </a:r>
            <a:r>
              <a:rPr lang="en-US" sz="4400" dirty="0">
                <a:solidFill>
                  <a:srgbClr val="1C4587"/>
                </a:solidFill>
                <a:latin typeface="Open Sans"/>
                <a:ea typeface="Open Sans"/>
                <a:cs typeface="Open Sans"/>
                <a:sym typeface="Open Sans"/>
              </a:rPr>
              <a:t> </a:t>
            </a:r>
            <a:r>
              <a:rPr lang="en-US" sz="4400" i="0" u="none" strike="noStrike" cap="none" dirty="0">
                <a:solidFill>
                  <a:srgbClr val="1C4587"/>
                </a:solidFill>
                <a:latin typeface="Open Sans"/>
                <a:ea typeface="Open Sans"/>
                <a:cs typeface="Open Sans"/>
                <a:sym typeface="Open Sans"/>
              </a:rPr>
              <a:t>we use them?</a:t>
            </a:r>
          </a:p>
        </p:txBody>
      </p:sp>
      <p:sp>
        <p:nvSpPr>
          <p:cNvPr id="28" name="Shape 82">
            <a:extLst>
              <a:ext uri="{FF2B5EF4-FFF2-40B4-BE49-F238E27FC236}">
                <a16:creationId xmlns:a16="http://schemas.microsoft.com/office/drawing/2014/main" id="{9A80F039-0BD3-4C6C-A5CA-243B79050E86}"/>
              </a:ext>
            </a:extLst>
          </p:cNvPr>
          <p:cNvSpPr txBox="1">
            <a:spLocks/>
          </p:cNvSpPr>
          <p:nvPr/>
        </p:nvSpPr>
        <p:spPr>
          <a:xfrm>
            <a:off x="464551" y="892170"/>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b="1" u="sng" dirty="0">
                <a:solidFill>
                  <a:srgbClr val="1C4587"/>
                </a:solidFill>
                <a:latin typeface="Open Sans" charset="0"/>
                <a:ea typeface="Open Sans" charset="0"/>
                <a:cs typeface="Open Sans" charset="0"/>
                <a:sym typeface="Open Sans"/>
              </a:rPr>
              <a:t>Prohibition</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30" name="Shape 82">
            <a:extLst>
              <a:ext uri="{FF2B5EF4-FFF2-40B4-BE49-F238E27FC236}">
                <a16:creationId xmlns:a16="http://schemas.microsoft.com/office/drawing/2014/main" id="{758BF1EC-5A81-4338-A29D-8496E6B298FB}"/>
              </a:ext>
            </a:extLst>
          </p:cNvPr>
          <p:cNvSpPr txBox="1">
            <a:spLocks/>
          </p:cNvSpPr>
          <p:nvPr/>
        </p:nvSpPr>
        <p:spPr>
          <a:xfrm>
            <a:off x="478500" y="1299321"/>
            <a:ext cx="7625173"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1. We use </a:t>
            </a:r>
            <a:r>
              <a:rPr lang="en-US" sz="2000" i="1" dirty="0">
                <a:solidFill>
                  <a:srgbClr val="1C4587"/>
                </a:solidFill>
                <a:latin typeface="Open Sans" charset="0"/>
                <a:ea typeface="Open Sans" charset="0"/>
                <a:cs typeface="Open Sans" charset="0"/>
                <a:sym typeface="Open Sans"/>
              </a:rPr>
              <a:t>mustn’t, may not, can’t, not be allowed/permitted to </a:t>
            </a:r>
            <a:r>
              <a:rPr lang="en-US" sz="2000" dirty="0">
                <a:solidFill>
                  <a:srgbClr val="1C4587"/>
                </a:solidFill>
                <a:latin typeface="Open Sans" charset="0"/>
                <a:ea typeface="Open Sans" charset="0"/>
                <a:cs typeface="Open Sans" charset="0"/>
                <a:sym typeface="Open Sans"/>
              </a:rPr>
              <a:t>for prohibition.</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33" name="Shape 82">
            <a:extLst>
              <a:ext uri="{FF2B5EF4-FFF2-40B4-BE49-F238E27FC236}">
                <a16:creationId xmlns:a16="http://schemas.microsoft.com/office/drawing/2014/main" id="{29B85172-358B-4FF1-BC17-85AD667E4EB0}"/>
              </a:ext>
            </a:extLst>
          </p:cNvPr>
          <p:cNvSpPr txBox="1">
            <a:spLocks/>
          </p:cNvSpPr>
          <p:nvPr/>
        </p:nvSpPr>
        <p:spPr>
          <a:xfrm>
            <a:off x="464550" y="2034418"/>
            <a:ext cx="9398009"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2. For prohibition in the past, we use c</a:t>
            </a:r>
            <a:r>
              <a:rPr lang="en-US" sz="2000" i="1" dirty="0">
                <a:solidFill>
                  <a:srgbClr val="1C4587"/>
                </a:solidFill>
                <a:latin typeface="Open Sans" charset="0"/>
                <a:ea typeface="Open Sans" charset="0"/>
                <a:cs typeface="Open Sans" charset="0"/>
                <a:sym typeface="Open Sans"/>
              </a:rPr>
              <a:t>ouldn’t or was/weren’t allowed/permitted to</a:t>
            </a:r>
            <a:r>
              <a:rPr lang="en-US" sz="2000" dirty="0">
                <a:solidFill>
                  <a:srgbClr val="1C4587"/>
                </a:solidFill>
                <a:latin typeface="Open Sans" charset="0"/>
                <a:ea typeface="Open Sans" charset="0"/>
                <a:cs typeface="Open Sans" charset="0"/>
                <a:sym typeface="Open Sans"/>
              </a:rPr>
              <a:t>.</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39" name="Shape 82">
            <a:extLst>
              <a:ext uri="{FF2B5EF4-FFF2-40B4-BE49-F238E27FC236}">
                <a16:creationId xmlns:a16="http://schemas.microsoft.com/office/drawing/2014/main" id="{7A264D48-2B56-492D-B319-879C4EF65F21}"/>
              </a:ext>
            </a:extLst>
          </p:cNvPr>
          <p:cNvSpPr txBox="1">
            <a:spLocks/>
          </p:cNvSpPr>
          <p:nvPr/>
        </p:nvSpPr>
        <p:spPr>
          <a:xfrm>
            <a:off x="464551" y="2555206"/>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b="1" u="sng" dirty="0">
                <a:solidFill>
                  <a:srgbClr val="1C4587"/>
                </a:solidFill>
                <a:latin typeface="Open Sans" charset="0"/>
                <a:ea typeface="Open Sans" charset="0"/>
                <a:cs typeface="Open Sans" charset="0"/>
                <a:sym typeface="Open Sans"/>
              </a:rPr>
              <a:t>Obligation</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0" name="Shape 82">
            <a:extLst>
              <a:ext uri="{FF2B5EF4-FFF2-40B4-BE49-F238E27FC236}">
                <a16:creationId xmlns:a16="http://schemas.microsoft.com/office/drawing/2014/main" id="{1966F721-56AC-429D-AFD0-06BD309DBA16}"/>
              </a:ext>
            </a:extLst>
          </p:cNvPr>
          <p:cNvSpPr txBox="1">
            <a:spLocks/>
          </p:cNvSpPr>
          <p:nvPr/>
        </p:nvSpPr>
        <p:spPr>
          <a:xfrm>
            <a:off x="450601" y="2947036"/>
            <a:ext cx="8417628"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1. We use </a:t>
            </a:r>
            <a:r>
              <a:rPr lang="en-US" sz="2000" i="1" dirty="0">
                <a:solidFill>
                  <a:srgbClr val="1C4587"/>
                </a:solidFill>
                <a:latin typeface="Open Sans" charset="0"/>
                <a:ea typeface="Open Sans" charset="0"/>
                <a:cs typeface="Open Sans" charset="0"/>
                <a:sym typeface="Open Sans"/>
              </a:rPr>
              <a:t>must, have to, have got to, need to </a:t>
            </a:r>
            <a:r>
              <a:rPr lang="en-US" sz="2000" dirty="0">
                <a:solidFill>
                  <a:srgbClr val="1C4587"/>
                </a:solidFill>
                <a:latin typeface="Open Sans" charset="0"/>
                <a:ea typeface="Open Sans" charset="0"/>
                <a:cs typeface="Open Sans" charset="0"/>
                <a:sym typeface="Open Sans"/>
              </a:rPr>
              <a:t>for obligation.</a:t>
            </a:r>
            <a:r>
              <a:rPr lang="en-US" sz="2000" i="1" dirty="0">
                <a:solidFill>
                  <a:srgbClr val="1C4587"/>
                </a:solidFill>
                <a:latin typeface="Open Sans" charset="0"/>
                <a:ea typeface="Open Sans" charset="0"/>
                <a:cs typeface="Open Sans" charset="0"/>
                <a:sym typeface="Open Sans"/>
              </a:rPr>
              <a:t> </a:t>
            </a:r>
            <a:endParaRPr lang="en-US" sz="2000" dirty="0">
              <a:solidFill>
                <a:srgbClr val="1C4587"/>
              </a:solidFill>
              <a:latin typeface="Open Sans" charset="0"/>
              <a:ea typeface="Open Sans" charset="0"/>
              <a:cs typeface="Open Sans" charset="0"/>
              <a:sym typeface="Open Sans"/>
            </a:endParaRP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2" name="Shape 82">
            <a:extLst>
              <a:ext uri="{FF2B5EF4-FFF2-40B4-BE49-F238E27FC236}">
                <a16:creationId xmlns:a16="http://schemas.microsoft.com/office/drawing/2014/main" id="{5203DD28-4843-4E75-B481-25E15E318F76}"/>
              </a:ext>
            </a:extLst>
          </p:cNvPr>
          <p:cNvSpPr txBox="1">
            <a:spLocks/>
          </p:cNvSpPr>
          <p:nvPr/>
        </p:nvSpPr>
        <p:spPr>
          <a:xfrm>
            <a:off x="450601" y="3459651"/>
            <a:ext cx="8723556"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2. We use </a:t>
            </a:r>
            <a:r>
              <a:rPr lang="en-US" sz="2000" i="1" dirty="0">
                <a:solidFill>
                  <a:srgbClr val="1C4587"/>
                </a:solidFill>
                <a:latin typeface="Open Sans" charset="0"/>
                <a:ea typeface="Open Sans" charset="0"/>
                <a:cs typeface="Open Sans" charset="0"/>
                <a:sym typeface="Open Sans"/>
              </a:rPr>
              <a:t>have to </a:t>
            </a:r>
            <a:r>
              <a:rPr lang="en-US" sz="2000" dirty="0">
                <a:solidFill>
                  <a:srgbClr val="1C4587"/>
                </a:solidFill>
                <a:latin typeface="Open Sans" charset="0"/>
                <a:ea typeface="Open Sans" charset="0"/>
                <a:cs typeface="Open Sans" charset="0"/>
                <a:sym typeface="Open Sans"/>
              </a:rPr>
              <a:t>or </a:t>
            </a:r>
            <a:r>
              <a:rPr lang="en-US" sz="2000" i="1" dirty="0">
                <a:solidFill>
                  <a:srgbClr val="1C4587"/>
                </a:solidFill>
                <a:latin typeface="Open Sans" charset="0"/>
                <a:ea typeface="Open Sans" charset="0"/>
                <a:cs typeface="Open Sans" charset="0"/>
                <a:sym typeface="Open Sans"/>
              </a:rPr>
              <a:t>need to </a:t>
            </a:r>
            <a:r>
              <a:rPr lang="en-US" sz="2000" dirty="0">
                <a:solidFill>
                  <a:srgbClr val="1C4587"/>
                </a:solidFill>
                <a:latin typeface="Open Sans" charset="0"/>
                <a:ea typeface="Open Sans" charset="0"/>
                <a:cs typeface="Open Sans" charset="0"/>
                <a:sym typeface="Open Sans"/>
              </a:rPr>
              <a:t>for past or future forms.</a:t>
            </a:r>
            <a:r>
              <a:rPr lang="en-US" sz="2000" i="1" dirty="0">
                <a:solidFill>
                  <a:srgbClr val="1C4587"/>
                </a:solidFill>
                <a:latin typeface="Open Sans" charset="0"/>
                <a:ea typeface="Open Sans" charset="0"/>
                <a:cs typeface="Open Sans" charset="0"/>
                <a:sym typeface="Open Sans"/>
              </a:rPr>
              <a:t> </a:t>
            </a:r>
            <a:endParaRPr lang="en-US" sz="2000" dirty="0">
              <a:solidFill>
                <a:srgbClr val="1C4587"/>
              </a:solidFill>
              <a:latin typeface="Open Sans" charset="0"/>
              <a:ea typeface="Open Sans" charset="0"/>
              <a:cs typeface="Open Sans" charset="0"/>
              <a:sym typeface="Open Sans"/>
            </a:endParaRP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5" name="Shape 82">
            <a:extLst>
              <a:ext uri="{FF2B5EF4-FFF2-40B4-BE49-F238E27FC236}">
                <a16:creationId xmlns:a16="http://schemas.microsoft.com/office/drawing/2014/main" id="{A15C3052-F8A1-40ED-BDCB-EBE6F26CB5EA}"/>
              </a:ext>
            </a:extLst>
          </p:cNvPr>
          <p:cNvSpPr txBox="1">
            <a:spLocks/>
          </p:cNvSpPr>
          <p:nvPr/>
        </p:nvSpPr>
        <p:spPr>
          <a:xfrm>
            <a:off x="450601" y="3904895"/>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s-MX" sz="2000" b="1" u="sng" dirty="0" err="1">
                <a:solidFill>
                  <a:srgbClr val="1C4587"/>
                </a:solidFill>
                <a:latin typeface="Open Sans" charset="0"/>
                <a:ea typeface="Open Sans" charset="0"/>
                <a:cs typeface="Open Sans" charset="0"/>
                <a:sym typeface="Open Sans"/>
              </a:rPr>
              <a:t>Advice</a:t>
            </a:r>
            <a:endParaRPr lang="en-US" sz="2000" b="1" u="sng" dirty="0">
              <a:solidFill>
                <a:srgbClr val="1C4587"/>
              </a:solidFill>
              <a:latin typeface="Open Sans" charset="0"/>
              <a:ea typeface="Open Sans" charset="0"/>
              <a:cs typeface="Open Sans" charset="0"/>
              <a:sym typeface="Open Sans"/>
            </a:endParaRP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6" name="Shape 82">
            <a:extLst>
              <a:ext uri="{FF2B5EF4-FFF2-40B4-BE49-F238E27FC236}">
                <a16:creationId xmlns:a16="http://schemas.microsoft.com/office/drawing/2014/main" id="{1DE3A561-2D34-4973-BEAD-BD6BAE09DB14}"/>
              </a:ext>
            </a:extLst>
          </p:cNvPr>
          <p:cNvSpPr txBox="1">
            <a:spLocks/>
          </p:cNvSpPr>
          <p:nvPr/>
        </p:nvSpPr>
        <p:spPr>
          <a:xfrm>
            <a:off x="450601" y="4350139"/>
            <a:ext cx="7837620"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1. We use </a:t>
            </a:r>
            <a:r>
              <a:rPr lang="en-US" sz="2000" i="1" dirty="0">
                <a:solidFill>
                  <a:srgbClr val="1C4587"/>
                </a:solidFill>
                <a:latin typeface="Open Sans" charset="0"/>
                <a:ea typeface="Open Sans" charset="0"/>
                <a:cs typeface="Open Sans" charset="0"/>
                <a:sym typeface="Open Sans"/>
              </a:rPr>
              <a:t>should, shouldn’t, ought (not) to, had better (not) </a:t>
            </a:r>
            <a:r>
              <a:rPr lang="en-US" sz="2000" dirty="0">
                <a:solidFill>
                  <a:srgbClr val="1C4587"/>
                </a:solidFill>
                <a:latin typeface="Open Sans" charset="0"/>
                <a:ea typeface="Open Sans" charset="0"/>
                <a:cs typeface="Open Sans" charset="0"/>
                <a:sym typeface="Open Sans"/>
              </a:rPr>
              <a:t>to give advice.</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7" name="Shape 82">
            <a:extLst>
              <a:ext uri="{FF2B5EF4-FFF2-40B4-BE49-F238E27FC236}">
                <a16:creationId xmlns:a16="http://schemas.microsoft.com/office/drawing/2014/main" id="{C5885B47-0817-4413-8CBD-048BF446B0D0}"/>
              </a:ext>
            </a:extLst>
          </p:cNvPr>
          <p:cNvSpPr txBox="1">
            <a:spLocks/>
          </p:cNvSpPr>
          <p:nvPr/>
        </p:nvSpPr>
        <p:spPr>
          <a:xfrm>
            <a:off x="450601" y="5548843"/>
            <a:ext cx="6685892"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b="1" u="sng" dirty="0">
                <a:solidFill>
                  <a:srgbClr val="1C4587"/>
                </a:solidFill>
                <a:latin typeface="Open Sans" charset="0"/>
                <a:ea typeface="Open Sans" charset="0"/>
                <a:cs typeface="Open Sans" charset="0"/>
                <a:sym typeface="Open Sans"/>
              </a:rPr>
              <a:t>Requests</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48" name="Shape 82">
            <a:extLst>
              <a:ext uri="{FF2B5EF4-FFF2-40B4-BE49-F238E27FC236}">
                <a16:creationId xmlns:a16="http://schemas.microsoft.com/office/drawing/2014/main" id="{E92A6645-216F-4D9A-9A6D-41F761118296}"/>
              </a:ext>
            </a:extLst>
          </p:cNvPr>
          <p:cNvSpPr txBox="1">
            <a:spLocks/>
          </p:cNvSpPr>
          <p:nvPr/>
        </p:nvSpPr>
        <p:spPr>
          <a:xfrm>
            <a:off x="450601" y="5964703"/>
            <a:ext cx="7837620"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1. We use </a:t>
            </a:r>
            <a:r>
              <a:rPr lang="en-US" sz="2000" i="1" dirty="0">
                <a:solidFill>
                  <a:srgbClr val="1C4587"/>
                </a:solidFill>
                <a:latin typeface="Open Sans" charset="0"/>
                <a:ea typeface="Open Sans" charset="0"/>
                <a:cs typeface="Open Sans" charset="0"/>
                <a:sym typeface="Open Sans"/>
              </a:rPr>
              <a:t>will or would </a:t>
            </a:r>
            <a:r>
              <a:rPr lang="en-US" sz="2000" dirty="0">
                <a:solidFill>
                  <a:srgbClr val="1C4587"/>
                </a:solidFill>
                <a:latin typeface="Open Sans" charset="0"/>
                <a:ea typeface="Open Sans" charset="0"/>
                <a:cs typeface="Open Sans" charset="0"/>
                <a:sym typeface="Open Sans"/>
              </a:rPr>
              <a:t>for requests. </a:t>
            </a:r>
          </a:p>
          <a:p>
            <a:pPr>
              <a:lnSpc>
                <a:spcPct val="90000"/>
              </a:lnSpc>
              <a:buClr>
                <a:srgbClr val="9E3611"/>
              </a:buClr>
              <a:buSzPct val="25000"/>
              <a:buFont typeface="Noto Sans Symbols"/>
              <a:buNone/>
            </a:pPr>
            <a:endParaRPr lang="en-US" sz="2000" b="1" dirty="0">
              <a:solidFill>
                <a:srgbClr val="1C4587"/>
              </a:solidFill>
              <a:latin typeface="Open Sans" charset="0"/>
              <a:ea typeface="Open Sans" charset="0"/>
              <a:cs typeface="Open Sans" charset="0"/>
              <a:sym typeface="Open Sans"/>
            </a:endParaRPr>
          </a:p>
        </p:txBody>
      </p:sp>
      <p:sp>
        <p:nvSpPr>
          <p:cNvPr id="25" name="Rounded Rectangular Callout 31">
            <a:extLst>
              <a:ext uri="{FF2B5EF4-FFF2-40B4-BE49-F238E27FC236}">
                <a16:creationId xmlns:a16="http://schemas.microsoft.com/office/drawing/2014/main" id="{BC72A1CC-0BF4-4904-97F1-E5CEA6487A89}"/>
              </a:ext>
            </a:extLst>
          </p:cNvPr>
          <p:cNvSpPr/>
          <p:nvPr/>
        </p:nvSpPr>
        <p:spPr>
          <a:xfrm>
            <a:off x="8258737" y="1092641"/>
            <a:ext cx="3684709" cy="500971"/>
          </a:xfrm>
          <a:prstGeom prst="wedgeRoundRectCallout">
            <a:avLst>
              <a:gd name="adj1" fmla="val -58279"/>
              <a:gd name="adj2" fmla="val 14114"/>
              <a:gd name="adj3" fmla="val 16667"/>
            </a:avLst>
          </a:prstGeom>
          <a:solidFill>
            <a:srgbClr val="37B3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dirty="0">
                <a:latin typeface="Open Sans" charset="0"/>
                <a:ea typeface="Open Sans" charset="0"/>
                <a:cs typeface="Open Sans" charset="0"/>
                <a:sym typeface="Open Sans"/>
              </a:rPr>
              <a:t>Here, </a:t>
            </a:r>
            <a:r>
              <a:rPr lang="es-MX" sz="1600" b="1" dirty="0" err="1">
                <a:latin typeface="Open Sans" charset="0"/>
                <a:ea typeface="Open Sans" charset="0"/>
                <a:cs typeface="Open Sans" charset="0"/>
                <a:sym typeface="Open Sans"/>
              </a:rPr>
              <a:t>you</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mustn’t</a:t>
            </a:r>
            <a:r>
              <a:rPr lang="es-MX" sz="1600" b="1" dirty="0">
                <a:latin typeface="Open Sans" charset="0"/>
                <a:ea typeface="Open Sans" charset="0"/>
                <a:cs typeface="Open Sans" charset="0"/>
                <a:sym typeface="Open Sans"/>
              </a:rPr>
              <a:t> skate </a:t>
            </a:r>
            <a:r>
              <a:rPr lang="es-MX" sz="1600" dirty="0">
                <a:latin typeface="Open Sans" charset="0"/>
                <a:ea typeface="Open Sans" charset="0"/>
                <a:cs typeface="Open Sans" charset="0"/>
                <a:sym typeface="Open Sans"/>
              </a:rPr>
              <a:t>in </a:t>
            </a:r>
            <a:r>
              <a:rPr lang="es-MX" sz="1600" dirty="0" err="1">
                <a:latin typeface="Open Sans" charset="0"/>
                <a:ea typeface="Open Sans" charset="0"/>
                <a:cs typeface="Open Sans" charset="0"/>
                <a:sym typeface="Open Sans"/>
              </a:rPr>
              <a:t>public</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parks</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but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it’s</a:t>
            </a:r>
            <a:r>
              <a:rPr lang="es-MX" sz="1600" dirty="0">
                <a:latin typeface="Open Sans" charset="0"/>
                <a:ea typeface="Open Sans" charset="0"/>
                <a:cs typeface="Open Sans" charset="0"/>
                <a:sym typeface="Open Sans"/>
              </a:rPr>
              <a:t> ok </a:t>
            </a:r>
            <a:r>
              <a:rPr lang="es-MX" sz="1600" dirty="0" err="1">
                <a:latin typeface="Open Sans" charset="0"/>
                <a:ea typeface="Open Sans" charset="0"/>
                <a:cs typeface="Open Sans" charset="0"/>
                <a:sym typeface="Open Sans"/>
              </a:rPr>
              <a:t>on</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the</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street</a:t>
            </a:r>
            <a:r>
              <a:rPr lang="es-MX" sz="1600" dirty="0">
                <a:latin typeface="Open Sans" charset="0"/>
                <a:ea typeface="Open Sans" charset="0"/>
                <a:cs typeface="Open Sans" charset="0"/>
                <a:sym typeface="Open Sans"/>
              </a:rPr>
              <a:t>.</a:t>
            </a:r>
          </a:p>
        </p:txBody>
      </p:sp>
      <p:sp>
        <p:nvSpPr>
          <p:cNvPr id="26" name="Rounded Rectangular Callout 31">
            <a:extLst>
              <a:ext uri="{FF2B5EF4-FFF2-40B4-BE49-F238E27FC236}">
                <a16:creationId xmlns:a16="http://schemas.microsoft.com/office/drawing/2014/main" id="{1AFFA5C8-A966-4030-A090-B2CDA78F0741}"/>
              </a:ext>
            </a:extLst>
          </p:cNvPr>
          <p:cNvSpPr/>
          <p:nvPr/>
        </p:nvSpPr>
        <p:spPr>
          <a:xfrm>
            <a:off x="9862559" y="1706472"/>
            <a:ext cx="2240775" cy="1181114"/>
          </a:xfrm>
          <a:prstGeom prst="wedgeRoundRectCallout">
            <a:avLst>
              <a:gd name="adj1" fmla="val -58279"/>
              <a:gd name="adj2" fmla="val 14114"/>
              <a:gd name="adj3" fmla="val 16667"/>
            </a:avLst>
          </a:prstGeom>
          <a:solidFill>
            <a:srgbClr val="37B3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b="1" dirty="0">
                <a:latin typeface="Open Sans" charset="0"/>
                <a:ea typeface="Open Sans" charset="0"/>
                <a:cs typeface="Open Sans" charset="0"/>
                <a:sym typeface="Open Sans"/>
              </a:rPr>
              <a:t>We weren’t allowed to have </a:t>
            </a:r>
            <a:r>
              <a:rPr lang="es-MX" sz="1600" dirty="0">
                <a:latin typeface="Open Sans" charset="0"/>
                <a:ea typeface="Open Sans" charset="0"/>
                <a:cs typeface="Open Sans" charset="0"/>
                <a:sym typeface="Open Sans"/>
              </a:rPr>
              <a:t>fires</a:t>
            </a:r>
            <a:r>
              <a:rPr lang="es-MX" sz="1600" b="1" dirty="0">
                <a:latin typeface="Open Sans" charset="0"/>
                <a:ea typeface="Open Sans" charset="0"/>
                <a:cs typeface="Open Sans" charset="0"/>
                <a:sym typeface="Open Sans"/>
              </a:rPr>
              <a:t> </a:t>
            </a:r>
            <a:r>
              <a:rPr lang="es-MX" sz="1600" dirty="0">
                <a:latin typeface="Open Sans" charset="0"/>
                <a:ea typeface="Open Sans" charset="0"/>
                <a:cs typeface="Open Sans" charset="0"/>
                <a:sym typeface="Open Sans"/>
              </a:rPr>
              <a:t>on the campsite where we went on holiday.</a:t>
            </a:r>
          </a:p>
        </p:txBody>
      </p:sp>
      <p:sp>
        <p:nvSpPr>
          <p:cNvPr id="27" name="Rounded Rectangular Callout 30">
            <a:extLst>
              <a:ext uri="{FF2B5EF4-FFF2-40B4-BE49-F238E27FC236}">
                <a16:creationId xmlns:a16="http://schemas.microsoft.com/office/drawing/2014/main" id="{3B4DDDBA-1E61-40CC-AD43-2F5009447A75}"/>
              </a:ext>
            </a:extLst>
          </p:cNvPr>
          <p:cNvSpPr/>
          <p:nvPr/>
        </p:nvSpPr>
        <p:spPr>
          <a:xfrm>
            <a:off x="7491586" y="2701164"/>
            <a:ext cx="2240775" cy="484463"/>
          </a:xfrm>
          <a:prstGeom prst="wedgeRoundRectCallout">
            <a:avLst>
              <a:gd name="adj1" fmla="val -58788"/>
              <a:gd name="adj2" fmla="val -8000"/>
              <a:gd name="adj3" fmla="val 16667"/>
            </a:avLst>
          </a:prstGeom>
          <a:solidFill>
            <a:srgbClr val="FCC1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b="1" dirty="0">
                <a:latin typeface="Open Sans" charset="0"/>
                <a:ea typeface="Open Sans" charset="0"/>
                <a:cs typeface="Open Sans" charset="0"/>
                <a:sym typeface="Open Sans"/>
              </a:rPr>
              <a:t>Y</a:t>
            </a:r>
            <a:r>
              <a:rPr lang="en-US" sz="1600" b="1" dirty="0" err="1">
                <a:latin typeface="Open Sans" charset="0"/>
                <a:ea typeface="Open Sans" charset="0"/>
                <a:cs typeface="Open Sans" charset="0"/>
                <a:sym typeface="Open Sans"/>
              </a:rPr>
              <a:t>ou</a:t>
            </a:r>
            <a:r>
              <a:rPr lang="en-US" sz="1600" b="1" dirty="0">
                <a:latin typeface="Open Sans" charset="0"/>
                <a:ea typeface="Open Sans" charset="0"/>
                <a:cs typeface="Open Sans" charset="0"/>
                <a:sym typeface="Open Sans"/>
              </a:rPr>
              <a:t> must work </a:t>
            </a:r>
            <a:r>
              <a:rPr lang="en-US" sz="1600" dirty="0">
                <a:latin typeface="Open Sans" charset="0"/>
                <a:ea typeface="Open Sans" charset="0"/>
                <a:cs typeface="Open Sans" charset="0"/>
                <a:sym typeface="Open Sans"/>
              </a:rPr>
              <a:t>harder</a:t>
            </a:r>
            <a:r>
              <a:rPr lang="en-US" sz="1600" b="1" dirty="0">
                <a:latin typeface="Open Sans" charset="0"/>
                <a:ea typeface="Open Sans" charset="0"/>
                <a:cs typeface="Open Sans" charset="0"/>
                <a:sym typeface="Open Sans"/>
              </a:rPr>
              <a:t> </a:t>
            </a:r>
            <a:r>
              <a:rPr lang="en-US" sz="1600" dirty="0">
                <a:latin typeface="Open Sans" charset="0"/>
                <a:ea typeface="Open Sans" charset="0"/>
                <a:cs typeface="Open Sans" charset="0"/>
                <a:sym typeface="Open Sans"/>
              </a:rPr>
              <a:t>at school! </a:t>
            </a:r>
          </a:p>
        </p:txBody>
      </p:sp>
      <p:sp>
        <p:nvSpPr>
          <p:cNvPr id="31" name="Rounded Rectangular Callout 30">
            <a:extLst>
              <a:ext uri="{FF2B5EF4-FFF2-40B4-BE49-F238E27FC236}">
                <a16:creationId xmlns:a16="http://schemas.microsoft.com/office/drawing/2014/main" id="{6D0E8CCA-AFD8-4C35-AA33-685FCF393E65}"/>
              </a:ext>
            </a:extLst>
          </p:cNvPr>
          <p:cNvSpPr/>
          <p:nvPr/>
        </p:nvSpPr>
        <p:spPr>
          <a:xfrm>
            <a:off x="6713043" y="3355729"/>
            <a:ext cx="5191792" cy="624834"/>
          </a:xfrm>
          <a:prstGeom prst="wedgeRoundRectCallout">
            <a:avLst>
              <a:gd name="adj1" fmla="val -54546"/>
              <a:gd name="adj2" fmla="val -16922"/>
              <a:gd name="adj3" fmla="val 16667"/>
            </a:avLst>
          </a:prstGeom>
          <a:solidFill>
            <a:srgbClr val="FCC1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b="1" dirty="0">
                <a:latin typeface="Open Sans" charset="0"/>
                <a:ea typeface="Open Sans" charset="0"/>
                <a:cs typeface="Open Sans" charset="0"/>
                <a:sym typeface="Open Sans"/>
              </a:rPr>
              <a:t>I had to speak </a:t>
            </a:r>
            <a:r>
              <a:rPr lang="en-US" sz="1600" dirty="0">
                <a:latin typeface="Open Sans" charset="0"/>
                <a:ea typeface="Open Sans" charset="0"/>
                <a:cs typeface="Open Sans" charset="0"/>
                <a:sym typeface="Open Sans"/>
              </a:rPr>
              <a:t>to your teacher three times this trimester. </a:t>
            </a:r>
            <a:r>
              <a:rPr lang="en-US" sz="1600" b="1" dirty="0">
                <a:latin typeface="Open Sans" charset="0"/>
                <a:ea typeface="Open Sans" charset="0"/>
                <a:cs typeface="Open Sans" charset="0"/>
                <a:sym typeface="Open Sans"/>
              </a:rPr>
              <a:t>You will need to have</a:t>
            </a:r>
            <a:r>
              <a:rPr lang="en-US" sz="1600" dirty="0">
                <a:latin typeface="Open Sans" charset="0"/>
                <a:ea typeface="Open Sans" charset="0"/>
                <a:cs typeface="Open Sans" charset="0"/>
                <a:sym typeface="Open Sans"/>
              </a:rPr>
              <a:t> extra classes.</a:t>
            </a:r>
          </a:p>
        </p:txBody>
      </p:sp>
      <p:sp>
        <p:nvSpPr>
          <p:cNvPr id="38" name="Rounded Rectangular Callout 32">
            <a:extLst>
              <a:ext uri="{FF2B5EF4-FFF2-40B4-BE49-F238E27FC236}">
                <a16:creationId xmlns:a16="http://schemas.microsoft.com/office/drawing/2014/main" id="{D015C332-7A7B-4F1A-8EEE-D7D4529B8EB0}"/>
              </a:ext>
            </a:extLst>
          </p:cNvPr>
          <p:cNvSpPr/>
          <p:nvPr/>
        </p:nvSpPr>
        <p:spPr>
          <a:xfrm>
            <a:off x="8274938" y="4132456"/>
            <a:ext cx="3164550" cy="624834"/>
          </a:xfrm>
          <a:prstGeom prst="wedgeRoundRectCallout">
            <a:avLst>
              <a:gd name="adj1" fmla="val -57892"/>
              <a:gd name="adj2" fmla="val -17543"/>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You </a:t>
            </a:r>
            <a:r>
              <a:rPr lang="en-US" sz="1600" b="1" dirty="0">
                <a:latin typeface="Open Sans" charset="0"/>
                <a:ea typeface="Open Sans" charset="0"/>
                <a:cs typeface="Open Sans" charset="0"/>
                <a:sym typeface="Open Sans"/>
              </a:rPr>
              <a:t>ought to speak </a:t>
            </a:r>
            <a:r>
              <a:rPr lang="en-US" sz="1600" dirty="0">
                <a:latin typeface="Open Sans" charset="0"/>
                <a:ea typeface="Open Sans" charset="0"/>
                <a:cs typeface="Open Sans" charset="0"/>
                <a:sym typeface="Open Sans"/>
              </a:rPr>
              <a:t>more clearly when you talk in public. </a:t>
            </a:r>
          </a:p>
        </p:txBody>
      </p:sp>
      <p:sp>
        <p:nvSpPr>
          <p:cNvPr id="51" name="Shape 82">
            <a:extLst>
              <a:ext uri="{FF2B5EF4-FFF2-40B4-BE49-F238E27FC236}">
                <a16:creationId xmlns:a16="http://schemas.microsoft.com/office/drawing/2014/main" id="{B4B58FBB-526C-438F-B102-87F31513484B}"/>
              </a:ext>
            </a:extLst>
          </p:cNvPr>
          <p:cNvSpPr txBox="1">
            <a:spLocks/>
          </p:cNvSpPr>
          <p:nvPr/>
        </p:nvSpPr>
        <p:spPr>
          <a:xfrm>
            <a:off x="450601" y="5028496"/>
            <a:ext cx="7837620" cy="407151"/>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buClr>
                <a:srgbClr val="9E3611"/>
              </a:buClr>
              <a:buSzPct val="25000"/>
              <a:buNone/>
            </a:pPr>
            <a:r>
              <a:rPr lang="en-US" sz="2000" dirty="0">
                <a:solidFill>
                  <a:srgbClr val="1C4587"/>
                </a:solidFill>
                <a:latin typeface="Open Sans" charset="0"/>
                <a:ea typeface="Open Sans" charset="0"/>
                <a:cs typeface="Open Sans" charset="0"/>
                <a:sym typeface="Open Sans"/>
              </a:rPr>
              <a:t>2. We use </a:t>
            </a:r>
            <a:r>
              <a:rPr lang="en-US" sz="2000" i="1" dirty="0">
                <a:solidFill>
                  <a:srgbClr val="1C4587"/>
                </a:solidFill>
                <a:latin typeface="Open Sans" charset="0"/>
                <a:ea typeface="Open Sans" charset="0"/>
                <a:cs typeface="Open Sans" charset="0"/>
                <a:sym typeface="Open Sans"/>
              </a:rPr>
              <a:t>should </a:t>
            </a:r>
            <a:r>
              <a:rPr lang="en-US" sz="2000" dirty="0">
                <a:solidFill>
                  <a:srgbClr val="1C4587"/>
                </a:solidFill>
                <a:latin typeface="Open Sans" charset="0"/>
                <a:ea typeface="Open Sans" charset="0"/>
                <a:cs typeface="Open Sans" charset="0"/>
                <a:sym typeface="Open Sans"/>
              </a:rPr>
              <a:t>to ask for advice.</a:t>
            </a:r>
            <a:endParaRPr lang="en-US" sz="2000" b="1" dirty="0">
              <a:solidFill>
                <a:srgbClr val="1C4587"/>
              </a:solidFill>
              <a:latin typeface="Open Sans" charset="0"/>
              <a:ea typeface="Open Sans" charset="0"/>
              <a:cs typeface="Open Sans" charset="0"/>
              <a:sym typeface="Open Sans"/>
            </a:endParaRPr>
          </a:p>
        </p:txBody>
      </p:sp>
      <p:sp>
        <p:nvSpPr>
          <p:cNvPr id="52" name="Rounded Rectangular Callout 32">
            <a:extLst>
              <a:ext uri="{FF2B5EF4-FFF2-40B4-BE49-F238E27FC236}">
                <a16:creationId xmlns:a16="http://schemas.microsoft.com/office/drawing/2014/main" id="{21B34B66-D6FA-42BD-BD31-F6CBDC28BD46}"/>
              </a:ext>
            </a:extLst>
          </p:cNvPr>
          <p:cNvSpPr/>
          <p:nvPr/>
        </p:nvSpPr>
        <p:spPr>
          <a:xfrm>
            <a:off x="4659415" y="4932960"/>
            <a:ext cx="3164550" cy="475533"/>
          </a:xfrm>
          <a:prstGeom prst="wedgeRoundRectCallout">
            <a:avLst>
              <a:gd name="adj1" fmla="val -59108"/>
              <a:gd name="adj2" fmla="val -19310"/>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b="1" dirty="0">
                <a:latin typeface="Open Sans" charset="0"/>
                <a:ea typeface="Open Sans" charset="0"/>
                <a:cs typeface="Open Sans" charset="0"/>
                <a:sym typeface="Open Sans"/>
              </a:rPr>
              <a:t>Should I do </a:t>
            </a:r>
            <a:r>
              <a:rPr lang="en-US" sz="1600" dirty="0">
                <a:latin typeface="Open Sans" charset="0"/>
                <a:ea typeface="Open Sans" charset="0"/>
                <a:cs typeface="Open Sans" charset="0"/>
                <a:sym typeface="Open Sans"/>
              </a:rPr>
              <a:t>the same</a:t>
            </a:r>
            <a:r>
              <a:rPr lang="en-US" sz="1600" b="1" dirty="0">
                <a:latin typeface="Open Sans" charset="0"/>
                <a:ea typeface="Open Sans" charset="0"/>
                <a:cs typeface="Open Sans" charset="0"/>
                <a:sym typeface="Open Sans"/>
              </a:rPr>
              <a:t>?</a:t>
            </a:r>
          </a:p>
        </p:txBody>
      </p:sp>
      <p:sp>
        <p:nvSpPr>
          <p:cNvPr id="53" name="Rounded Rectangular Callout 31">
            <a:extLst>
              <a:ext uri="{FF2B5EF4-FFF2-40B4-BE49-F238E27FC236}">
                <a16:creationId xmlns:a16="http://schemas.microsoft.com/office/drawing/2014/main" id="{BD8E323F-45C2-4DA4-929F-BD42809DBB00}"/>
              </a:ext>
            </a:extLst>
          </p:cNvPr>
          <p:cNvSpPr/>
          <p:nvPr/>
        </p:nvSpPr>
        <p:spPr>
          <a:xfrm>
            <a:off x="4966460" y="5679699"/>
            <a:ext cx="2711597" cy="601198"/>
          </a:xfrm>
          <a:prstGeom prst="wedgeRoundRectCallout">
            <a:avLst>
              <a:gd name="adj1" fmla="val -58279"/>
              <a:gd name="adj2" fmla="val 14114"/>
              <a:gd name="adj3" fmla="val 16667"/>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b="1" dirty="0" err="1">
                <a:latin typeface="Open Sans" charset="0"/>
                <a:ea typeface="Open Sans" charset="0"/>
                <a:cs typeface="Open Sans" charset="0"/>
                <a:sym typeface="Open Sans"/>
              </a:rPr>
              <a:t>Would</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you</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call</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my</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mum</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to</a:t>
            </a:r>
            <a:r>
              <a:rPr lang="es-MX" sz="1600" dirty="0">
                <a:latin typeface="Open Sans" charset="0"/>
                <a:ea typeface="Open Sans" charset="0"/>
                <a:cs typeface="Open Sans" charset="0"/>
                <a:sym typeface="Open Sans"/>
              </a:rPr>
              <a:t> pick me up, </a:t>
            </a:r>
            <a:r>
              <a:rPr lang="es-MX" sz="1600" dirty="0" err="1">
                <a:latin typeface="Open Sans" charset="0"/>
                <a:ea typeface="Open Sans" charset="0"/>
                <a:cs typeface="Open Sans" charset="0"/>
                <a:sym typeface="Open Sans"/>
              </a:rPr>
              <a:t>please</a:t>
            </a:r>
            <a:r>
              <a:rPr lang="es-MX" sz="1600" dirty="0">
                <a:latin typeface="Open Sans" charset="0"/>
                <a:ea typeface="Open Sans" charset="0"/>
                <a:cs typeface="Open Sans" charset="0"/>
                <a:sym typeface="Open Sans"/>
              </a:rPr>
              <a:t>? </a:t>
            </a:r>
          </a:p>
        </p:txBody>
      </p:sp>
      <p:sp>
        <p:nvSpPr>
          <p:cNvPr id="54" name="Rounded Rectangular Callout 17">
            <a:extLst>
              <a:ext uri="{FF2B5EF4-FFF2-40B4-BE49-F238E27FC236}">
                <a16:creationId xmlns:a16="http://schemas.microsoft.com/office/drawing/2014/main" id="{CE7E8A2F-24F0-497E-9356-8E5DAE358E61}"/>
              </a:ext>
            </a:extLst>
          </p:cNvPr>
          <p:cNvSpPr/>
          <p:nvPr/>
        </p:nvSpPr>
        <p:spPr>
          <a:xfrm>
            <a:off x="8089724" y="5024248"/>
            <a:ext cx="1772836" cy="806135"/>
          </a:xfrm>
          <a:prstGeom prst="wedgeRoundRectCallout">
            <a:avLst>
              <a:gd name="adj1" fmla="val 28573"/>
              <a:gd name="adj2" fmla="val -58326"/>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i="1" dirty="0">
                <a:latin typeface="Open Sans" charset="0"/>
                <a:ea typeface="Open Sans" charset="0"/>
                <a:cs typeface="Open Sans" charset="0"/>
                <a:sym typeface="Open Sans"/>
              </a:rPr>
              <a:t>Would </a:t>
            </a:r>
            <a:r>
              <a:rPr lang="en-US" sz="1600" dirty="0">
                <a:latin typeface="Open Sans" charset="0"/>
                <a:ea typeface="Open Sans" charset="0"/>
                <a:cs typeface="Open Sans" charset="0"/>
                <a:sym typeface="Open Sans"/>
              </a:rPr>
              <a:t>is more formal.</a:t>
            </a:r>
            <a:endParaRPr lang="en-US" sz="1600" i="1" dirty="0">
              <a:latin typeface="Open Sans" charset="0"/>
              <a:ea typeface="Open Sans" charset="0"/>
              <a:cs typeface="Open Sans" charset="0"/>
              <a:sym typeface="Open Sans"/>
            </a:endParaRPr>
          </a:p>
        </p:txBody>
      </p:sp>
      <p:pic>
        <p:nvPicPr>
          <p:cNvPr id="55" name="Picture 2">
            <a:extLst>
              <a:ext uri="{FF2B5EF4-FFF2-40B4-BE49-F238E27FC236}">
                <a16:creationId xmlns:a16="http://schemas.microsoft.com/office/drawing/2014/main" id="{1DD397A9-AF7C-469C-9867-35BDC00BFF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0300" y="117732"/>
            <a:ext cx="948482" cy="948482"/>
          </a:xfrm>
          <a:prstGeom prst="rect">
            <a:avLst/>
          </a:prstGeom>
        </p:spPr>
      </p:pic>
      <p:sp>
        <p:nvSpPr>
          <p:cNvPr id="56" name="Arc 77">
            <a:extLst>
              <a:ext uri="{FF2B5EF4-FFF2-40B4-BE49-F238E27FC236}">
                <a16:creationId xmlns:a16="http://schemas.microsoft.com/office/drawing/2014/main" id="{DF48C794-78BC-440E-98FE-C33EF9568B16}"/>
              </a:ext>
            </a:extLst>
          </p:cNvPr>
          <p:cNvSpPr/>
          <p:nvPr/>
        </p:nvSpPr>
        <p:spPr>
          <a:xfrm rot="5792135" flipH="1" flipV="1">
            <a:off x="6684711" y="3424100"/>
            <a:ext cx="2238419" cy="2685629"/>
          </a:xfrm>
          <a:prstGeom prst="arc">
            <a:avLst>
              <a:gd name="adj1" fmla="val 8655027"/>
              <a:gd name="adj2" fmla="val 1110502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57" name="Pentagon 2">
            <a:extLst>
              <a:ext uri="{FF2B5EF4-FFF2-40B4-BE49-F238E27FC236}">
                <a16:creationId xmlns:a16="http://schemas.microsoft.com/office/drawing/2014/main" id="{1AE7ABD2-9437-4E70-9F80-C3E9A30CF47F}"/>
              </a:ext>
            </a:extLst>
          </p:cNvPr>
          <p:cNvSpPr/>
          <p:nvPr/>
        </p:nvSpPr>
        <p:spPr>
          <a:xfrm>
            <a:off x="9962596" y="5801935"/>
            <a:ext cx="2066186" cy="789236"/>
          </a:xfrm>
          <a:prstGeom prst="homePlate">
            <a:avLst/>
          </a:prstGeom>
          <a:solidFill>
            <a:srgbClr val="00A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dirty="0">
                <a:latin typeface="Open Sans"/>
                <a:ea typeface="Open Sans"/>
                <a:cs typeface="Open Sans"/>
                <a:sym typeface="Open Sans"/>
              </a:rPr>
              <a:t>Form…</a:t>
            </a:r>
          </a:p>
        </p:txBody>
      </p:sp>
      <p:sp>
        <p:nvSpPr>
          <p:cNvPr id="32" name="Google Shape;65;p15">
            <a:extLst>
              <a:ext uri="{FF2B5EF4-FFF2-40B4-BE49-F238E27FC236}">
                <a16:creationId xmlns:a16="http://schemas.microsoft.com/office/drawing/2014/main" id="{9F09DD4C-1DF8-4509-9FF4-1B11E1DCAF7C}"/>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extLst>
      <p:ext uri="{BB962C8B-B14F-4D97-AF65-F5344CB8AC3E}">
        <p14:creationId xmlns:p14="http://schemas.microsoft.com/office/powerpoint/2010/main" val="209011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500"/>
                                        <p:tgtEl>
                                          <p:spTgt spid="2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dissolve">
                                      <p:cBhvr>
                                        <p:cTn id="10" dur="500"/>
                                        <p:tgtEl>
                                          <p:spTgt spid="3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dissolve">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dissolve">
                                      <p:cBhvr>
                                        <p:cTn id="18" dur="500"/>
                                        <p:tgtEl>
                                          <p:spTgt spid="33"/>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dissolve">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dissolve">
                                      <p:cBhvr>
                                        <p:cTn id="26" dur="500"/>
                                        <p:tgtEl>
                                          <p:spTgt spid="39"/>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dissolve">
                                      <p:cBhvr>
                                        <p:cTn id="29" dur="500"/>
                                        <p:tgtEl>
                                          <p:spTgt spid="40"/>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dissolve">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dissolve">
                                      <p:cBhvr>
                                        <p:cTn id="37" dur="500"/>
                                        <p:tgtEl>
                                          <p:spTgt spid="42"/>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dissolve">
                                      <p:cBhvr>
                                        <p:cTn id="40" dur="500"/>
                                        <p:tgtEl>
                                          <p:spTgt spid="31"/>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dissolve">
                                      <p:cBhvr>
                                        <p:cTn id="45" dur="500"/>
                                        <p:tgtEl>
                                          <p:spTgt spid="45"/>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dissolve">
                                      <p:cBhvr>
                                        <p:cTn id="48" dur="500"/>
                                        <p:tgtEl>
                                          <p:spTgt spid="46"/>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dissolve">
                                      <p:cBhvr>
                                        <p:cTn id="51" dur="500"/>
                                        <p:tgtEl>
                                          <p:spTgt spid="38"/>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dissolve">
                                      <p:cBhvr>
                                        <p:cTn id="56" dur="500"/>
                                        <p:tgtEl>
                                          <p:spTgt spid="51"/>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dissolve">
                                      <p:cBhvr>
                                        <p:cTn id="59" dur="500"/>
                                        <p:tgtEl>
                                          <p:spTgt spid="52"/>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dissolve">
                                      <p:cBhvr>
                                        <p:cTn id="64" dur="500"/>
                                        <p:tgtEl>
                                          <p:spTgt spid="47"/>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dissolve">
                                      <p:cBhvr>
                                        <p:cTn id="67" dur="500"/>
                                        <p:tgtEl>
                                          <p:spTgt spid="48"/>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dissolve">
                                      <p:cBhvr>
                                        <p:cTn id="70" dur="500"/>
                                        <p:tgtEl>
                                          <p:spTgt spid="53"/>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nodeType="clickEffect">
                                  <p:stCondLst>
                                    <p:cond delay="0"/>
                                  </p:stCondLst>
                                  <p:childTnLst>
                                    <p:set>
                                      <p:cBhvr>
                                        <p:cTn id="74" dur="1" fill="hold">
                                          <p:stCondLst>
                                            <p:cond delay="0"/>
                                          </p:stCondLst>
                                        </p:cTn>
                                        <p:tgtEl>
                                          <p:spTgt spid="55"/>
                                        </p:tgtEl>
                                        <p:attrNameLst>
                                          <p:attrName>style.visibility</p:attrName>
                                        </p:attrNameLst>
                                      </p:cBhvr>
                                      <p:to>
                                        <p:strVal val="visible"/>
                                      </p:to>
                                    </p:set>
                                    <p:animEffect transition="in" filter="dissolve">
                                      <p:cBhvr>
                                        <p:cTn id="75" dur="500"/>
                                        <p:tgtEl>
                                          <p:spTgt spid="55"/>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dissolve">
                                      <p:cBhvr>
                                        <p:cTn id="78" dur="500"/>
                                        <p:tgtEl>
                                          <p:spTgt spid="54"/>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500"/>
                                        <p:tgtEl>
                                          <p:spTgt spid="56"/>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57"/>
                                        </p:tgtEl>
                                        <p:attrNameLst>
                                          <p:attrName>style.visibility</p:attrName>
                                        </p:attrNameLst>
                                      </p:cBhvr>
                                      <p:to>
                                        <p:strVal val="visible"/>
                                      </p:to>
                                    </p:set>
                                    <p:animEffect transition="in" filter="dissolve">
                                      <p:cBhvr>
                                        <p:cTn id="8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P spid="33" grpId="0"/>
      <p:bldP spid="39" grpId="0"/>
      <p:bldP spid="40" grpId="0"/>
      <p:bldP spid="42" grpId="0"/>
      <p:bldP spid="45" grpId="0"/>
      <p:bldP spid="46" grpId="0"/>
      <p:bldP spid="47" grpId="0"/>
      <p:bldP spid="48" grpId="0"/>
      <p:bldP spid="25" grpId="0" animBg="1"/>
      <p:bldP spid="26" grpId="0" animBg="1"/>
      <p:bldP spid="27" grpId="0" animBg="1"/>
      <p:bldP spid="31" grpId="0" animBg="1"/>
      <p:bldP spid="38" grpId="0" animBg="1"/>
      <p:bldP spid="51" grpId="0"/>
      <p:bldP spid="52" grpId="0" animBg="1"/>
      <p:bldP spid="53" grpId="0" animBg="1"/>
      <p:bldP spid="54" grpId="0" animBg="1"/>
      <p:bldP spid="56" grpId="0" animBg="1"/>
      <p:bldP spid="5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450601" y="69730"/>
            <a:ext cx="11127110"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i="0" u="none" strike="noStrike" cap="none" dirty="0">
                <a:solidFill>
                  <a:srgbClr val="1C4587"/>
                </a:solidFill>
                <a:latin typeface="Open Sans"/>
                <a:ea typeface="Open Sans"/>
                <a:cs typeface="Open Sans"/>
                <a:sym typeface="Open Sans"/>
              </a:rPr>
              <a:t>Form: </a:t>
            </a:r>
            <a:r>
              <a:rPr lang="en-US" sz="4400" i="0" u="none" strike="noStrike" cap="none" dirty="0">
                <a:solidFill>
                  <a:srgbClr val="1C4587"/>
                </a:solidFill>
                <a:latin typeface="Open Sans"/>
                <a:ea typeface="Open Sans"/>
                <a:cs typeface="Open Sans"/>
                <a:sym typeface="Open Sans"/>
              </a:rPr>
              <a:t>What form follows the modal verbs?</a:t>
            </a:r>
          </a:p>
        </p:txBody>
      </p:sp>
      <p:sp>
        <p:nvSpPr>
          <p:cNvPr id="18" name="Rounded Rectangular Callout 17">
            <a:extLst>
              <a:ext uri="{FF2B5EF4-FFF2-40B4-BE49-F238E27FC236}">
                <a16:creationId xmlns:a16="http://schemas.microsoft.com/office/drawing/2014/main" id="{52711EC6-7527-4892-860A-46C9D72F36A5}"/>
              </a:ext>
            </a:extLst>
          </p:cNvPr>
          <p:cNvSpPr/>
          <p:nvPr/>
        </p:nvSpPr>
        <p:spPr>
          <a:xfrm>
            <a:off x="1637670" y="3514096"/>
            <a:ext cx="5632306" cy="2131661"/>
          </a:xfrm>
          <a:prstGeom prst="wedgeRoundRectCallout">
            <a:avLst>
              <a:gd name="adj1" fmla="val -54870"/>
              <a:gd name="adj2" fmla="val 315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Look at all the example sentences with modal/semi-modal verbs again. What form of the verb follows them? E.g. </a:t>
            </a:r>
          </a:p>
          <a:p>
            <a:pPr lvl="0" algn="ctr">
              <a:buSzPct val="25000"/>
            </a:pPr>
            <a:r>
              <a:rPr lang="en-US" sz="1600" i="1" dirty="0">
                <a:latin typeface="Open Sans" charset="0"/>
                <a:ea typeface="Open Sans" charset="0"/>
                <a:cs typeface="Open Sans" charset="0"/>
                <a:sym typeface="Open Sans"/>
              </a:rPr>
              <a:t>I can </a:t>
            </a:r>
            <a:r>
              <a:rPr lang="en-US" sz="1600" b="1" i="1" dirty="0">
                <a:latin typeface="Open Sans" charset="0"/>
                <a:ea typeface="Open Sans" charset="0"/>
                <a:cs typeface="Open Sans" charset="0"/>
                <a:sym typeface="Open Sans"/>
              </a:rPr>
              <a:t>swim; </a:t>
            </a:r>
            <a:r>
              <a:rPr lang="en-US" sz="1600" i="1" dirty="0">
                <a:latin typeface="Open Sans" charset="0"/>
                <a:ea typeface="Open Sans" charset="0"/>
                <a:cs typeface="Open Sans" charset="0"/>
                <a:sym typeface="Open Sans"/>
              </a:rPr>
              <a:t>you ought to </a:t>
            </a:r>
            <a:r>
              <a:rPr lang="en-US" sz="1600" b="1" i="1" dirty="0">
                <a:latin typeface="Open Sans" charset="0"/>
                <a:ea typeface="Open Sans" charset="0"/>
                <a:cs typeface="Open Sans" charset="0"/>
                <a:sym typeface="Open Sans"/>
              </a:rPr>
              <a:t>speak; </a:t>
            </a:r>
            <a:r>
              <a:rPr lang="en-US" sz="1600" i="1" dirty="0">
                <a:latin typeface="Open Sans" charset="0"/>
                <a:ea typeface="Open Sans" charset="0"/>
                <a:cs typeface="Open Sans" charset="0"/>
                <a:sym typeface="Open Sans"/>
              </a:rPr>
              <a:t>you don’t have to </a:t>
            </a:r>
            <a:r>
              <a:rPr lang="en-US" sz="1600" b="1" i="1" dirty="0">
                <a:latin typeface="Open Sans" charset="0"/>
                <a:ea typeface="Open Sans" charset="0"/>
                <a:cs typeface="Open Sans" charset="0"/>
                <a:sym typeface="Open Sans"/>
              </a:rPr>
              <a:t>wear</a:t>
            </a:r>
            <a:r>
              <a:rPr lang="en-US" sz="1600" b="1" dirty="0">
                <a:latin typeface="Open Sans" charset="0"/>
                <a:ea typeface="Open Sans" charset="0"/>
                <a:cs typeface="Open Sans" charset="0"/>
                <a:sym typeface="Open Sans"/>
              </a:rPr>
              <a:t>.</a:t>
            </a:r>
          </a:p>
          <a:p>
            <a:pPr lvl="0" algn="ctr">
              <a:buSzPct val="25000"/>
            </a:pPr>
            <a:endParaRPr lang="en-US" sz="1600" dirty="0">
              <a:latin typeface="Open Sans" charset="0"/>
              <a:ea typeface="Open Sans" charset="0"/>
              <a:cs typeface="Open Sans" charset="0"/>
              <a:sym typeface="Open Sans"/>
            </a:endParaRPr>
          </a:p>
          <a:p>
            <a:pPr lvl="0" algn="ctr">
              <a:buSzPct val="25000"/>
            </a:pPr>
            <a:r>
              <a:rPr lang="en-US" sz="1600" dirty="0">
                <a:latin typeface="Open Sans" charset="0"/>
                <a:ea typeface="Open Sans" charset="0"/>
                <a:cs typeface="Open Sans" charset="0"/>
                <a:sym typeface="Open Sans"/>
              </a:rPr>
              <a:t>Past participle? Infinitive? Verb -</a:t>
            </a:r>
            <a:r>
              <a:rPr lang="en-US" sz="1600" i="1" dirty="0" err="1">
                <a:latin typeface="Open Sans" charset="0"/>
                <a:ea typeface="Open Sans" charset="0"/>
                <a:cs typeface="Open Sans" charset="0"/>
                <a:sym typeface="Open Sans"/>
              </a:rPr>
              <a:t>ing</a:t>
            </a:r>
            <a:r>
              <a:rPr lang="en-US" sz="1600" dirty="0">
                <a:latin typeface="Open Sans" charset="0"/>
                <a:ea typeface="Open Sans" charset="0"/>
                <a:cs typeface="Open Sans" charset="0"/>
                <a:sym typeface="Open Sans"/>
              </a:rPr>
              <a:t>?</a:t>
            </a:r>
          </a:p>
        </p:txBody>
      </p:sp>
      <p:pic>
        <p:nvPicPr>
          <p:cNvPr id="19" name="Picture 2">
            <a:extLst>
              <a:ext uri="{FF2B5EF4-FFF2-40B4-BE49-F238E27FC236}">
                <a16:creationId xmlns:a16="http://schemas.microsoft.com/office/drawing/2014/main" id="{5071F13B-28B5-4005-85A0-D4F183ABEE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336" y="3707732"/>
            <a:ext cx="1108426" cy="1108426"/>
          </a:xfrm>
          <a:prstGeom prst="rect">
            <a:avLst/>
          </a:prstGeom>
        </p:spPr>
      </p:pic>
      <p:sp>
        <p:nvSpPr>
          <p:cNvPr id="24" name="Rounded Rectangular Callout 28">
            <a:extLst>
              <a:ext uri="{FF2B5EF4-FFF2-40B4-BE49-F238E27FC236}">
                <a16:creationId xmlns:a16="http://schemas.microsoft.com/office/drawing/2014/main" id="{F3BB8382-8C20-4E88-B48D-8CBEC1904ACF}"/>
              </a:ext>
            </a:extLst>
          </p:cNvPr>
          <p:cNvSpPr/>
          <p:nvPr/>
        </p:nvSpPr>
        <p:spPr>
          <a:xfrm>
            <a:off x="191392" y="927380"/>
            <a:ext cx="4312854" cy="900507"/>
          </a:xfrm>
          <a:prstGeom prst="wedgeRoundRectCallout">
            <a:avLst>
              <a:gd name="adj1" fmla="val 54431"/>
              <a:gd name="adj2" fmla="val -41201"/>
              <a:gd name="adj3" fmla="val 16667"/>
            </a:avLst>
          </a:prstGeom>
          <a:solidFill>
            <a:srgbClr val="EA4E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dirty="0">
                <a:latin typeface="Open Sans" charset="0"/>
                <a:ea typeface="Open Sans" charset="0"/>
                <a:cs typeface="Open Sans" charset="0"/>
                <a:sym typeface="Open Sans"/>
              </a:rPr>
              <a:t>I </a:t>
            </a:r>
            <a:r>
              <a:rPr lang="es-MX" sz="1600" b="1" dirty="0" err="1">
                <a:latin typeface="Open Sans" charset="0"/>
                <a:ea typeface="Open Sans" charset="0"/>
                <a:cs typeface="Open Sans" charset="0"/>
                <a:sym typeface="Open Sans"/>
              </a:rPr>
              <a:t>can’t</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speak</a:t>
            </a:r>
            <a:r>
              <a:rPr lang="es-MX" sz="1600" b="1"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much</a:t>
            </a:r>
            <a:r>
              <a:rPr lang="es-MX" sz="1600" dirty="0">
                <a:latin typeface="Open Sans" charset="0"/>
                <a:ea typeface="Open Sans" charset="0"/>
                <a:cs typeface="Open Sans" charset="0"/>
                <a:sym typeface="Open Sans"/>
              </a:rPr>
              <a:t> German, </a:t>
            </a:r>
            <a:r>
              <a:rPr lang="es-MX" sz="1600" b="1" dirty="0" err="1">
                <a:latin typeface="Open Sans" charset="0"/>
                <a:ea typeface="Open Sans" charset="0"/>
                <a:cs typeface="Open Sans" charset="0"/>
                <a:sym typeface="Open Sans"/>
              </a:rPr>
              <a:t>but</a:t>
            </a:r>
            <a:r>
              <a:rPr lang="es-MX" sz="1600" b="1" dirty="0">
                <a:latin typeface="Open Sans" charset="0"/>
                <a:ea typeface="Open Sans" charset="0"/>
                <a:cs typeface="Open Sans" charset="0"/>
                <a:sym typeface="Open Sans"/>
              </a:rPr>
              <a:t> I </a:t>
            </a:r>
            <a:r>
              <a:rPr lang="es-MX" sz="1600" b="1" dirty="0" err="1">
                <a:latin typeface="Open Sans" charset="0"/>
                <a:ea typeface="Open Sans" charset="0"/>
                <a:cs typeface="Open Sans" charset="0"/>
                <a:sym typeface="Open Sans"/>
              </a:rPr>
              <a:t>was</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able</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to</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say</a:t>
            </a:r>
            <a:r>
              <a:rPr lang="es-MX" sz="1600" dirty="0">
                <a:latin typeface="Open Sans" charset="0"/>
                <a:ea typeface="Open Sans" charset="0"/>
                <a:cs typeface="Open Sans" charset="0"/>
                <a:sym typeface="Open Sans"/>
              </a:rPr>
              <a:t> a </a:t>
            </a:r>
            <a:r>
              <a:rPr lang="es-MX" sz="1600" dirty="0" err="1">
                <a:latin typeface="Open Sans" charset="0"/>
                <a:ea typeface="Open Sans" charset="0"/>
                <a:cs typeface="Open Sans" charset="0"/>
                <a:sym typeface="Open Sans"/>
              </a:rPr>
              <a:t>few</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words</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to</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my</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neighbour</a:t>
            </a:r>
            <a:r>
              <a:rPr lang="es-MX" sz="1600" dirty="0">
                <a:latin typeface="Open Sans" charset="0"/>
                <a:ea typeface="Open Sans" charset="0"/>
                <a:cs typeface="Open Sans" charset="0"/>
                <a:sym typeface="Open Sans"/>
              </a:rPr>
              <a:t>.</a:t>
            </a:r>
          </a:p>
        </p:txBody>
      </p:sp>
      <p:sp>
        <p:nvSpPr>
          <p:cNvPr id="29" name="Rounded Rectangular Callout 31">
            <a:extLst>
              <a:ext uri="{FF2B5EF4-FFF2-40B4-BE49-F238E27FC236}">
                <a16:creationId xmlns:a16="http://schemas.microsoft.com/office/drawing/2014/main" id="{B7DB5E12-0ED8-4E3F-91CF-413FF06B4EFC}"/>
              </a:ext>
            </a:extLst>
          </p:cNvPr>
          <p:cNvSpPr/>
          <p:nvPr/>
        </p:nvSpPr>
        <p:spPr>
          <a:xfrm>
            <a:off x="4966460" y="1013663"/>
            <a:ext cx="3787213" cy="843089"/>
          </a:xfrm>
          <a:prstGeom prst="wedgeRoundRectCallout">
            <a:avLst>
              <a:gd name="adj1" fmla="val -58279"/>
              <a:gd name="adj2" fmla="val 14114"/>
              <a:gd name="adj3" fmla="val 16667"/>
            </a:avLst>
          </a:prstGeom>
          <a:solidFill>
            <a:srgbClr val="37B3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dirty="0" err="1">
                <a:latin typeface="Open Sans" charset="0"/>
                <a:ea typeface="Open Sans" charset="0"/>
                <a:cs typeface="Open Sans" charset="0"/>
                <a:sym typeface="Open Sans"/>
              </a:rPr>
              <a:t>You</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mustn’t</a:t>
            </a:r>
            <a:r>
              <a:rPr lang="es-MX" sz="1600" b="1" dirty="0">
                <a:latin typeface="Open Sans" charset="0"/>
                <a:ea typeface="Open Sans" charset="0"/>
                <a:cs typeface="Open Sans" charset="0"/>
                <a:sym typeface="Open Sans"/>
              </a:rPr>
              <a:t> skate </a:t>
            </a:r>
            <a:r>
              <a:rPr lang="es-MX" sz="1600" dirty="0">
                <a:latin typeface="Open Sans" charset="0"/>
                <a:ea typeface="Open Sans" charset="0"/>
                <a:cs typeface="Open Sans" charset="0"/>
                <a:sym typeface="Open Sans"/>
              </a:rPr>
              <a:t>in </a:t>
            </a:r>
            <a:r>
              <a:rPr lang="es-MX" sz="1600" dirty="0" err="1">
                <a:latin typeface="Open Sans" charset="0"/>
                <a:ea typeface="Open Sans" charset="0"/>
                <a:cs typeface="Open Sans" charset="0"/>
                <a:sym typeface="Open Sans"/>
              </a:rPr>
              <a:t>public</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parks</a:t>
            </a:r>
            <a:r>
              <a:rPr lang="es-MX" sz="1600" dirty="0">
                <a:latin typeface="Open Sans" charset="0"/>
                <a:ea typeface="Open Sans" charset="0"/>
                <a:cs typeface="Open Sans" charset="0"/>
                <a:sym typeface="Open Sans"/>
              </a:rPr>
              <a:t>.</a:t>
            </a:r>
          </a:p>
        </p:txBody>
      </p:sp>
      <p:sp>
        <p:nvSpPr>
          <p:cNvPr id="31" name="Rounded Rectangular Callout 32">
            <a:extLst>
              <a:ext uri="{FF2B5EF4-FFF2-40B4-BE49-F238E27FC236}">
                <a16:creationId xmlns:a16="http://schemas.microsoft.com/office/drawing/2014/main" id="{85D3F8A3-E2AE-452A-AE78-FA5079444A43}"/>
              </a:ext>
            </a:extLst>
          </p:cNvPr>
          <p:cNvSpPr/>
          <p:nvPr/>
        </p:nvSpPr>
        <p:spPr>
          <a:xfrm>
            <a:off x="187837" y="2246807"/>
            <a:ext cx="4079363" cy="944002"/>
          </a:xfrm>
          <a:prstGeom prst="wedgeRoundRectCallout">
            <a:avLst>
              <a:gd name="adj1" fmla="val 52373"/>
              <a:gd name="adj2" fmla="val -46285"/>
              <a:gd name="adj3" fmla="val 16667"/>
            </a:avLst>
          </a:prstGeom>
          <a:solidFill>
            <a:srgbClr val="A27D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You </a:t>
            </a:r>
            <a:r>
              <a:rPr lang="en-US" sz="1600" b="1" dirty="0">
                <a:latin typeface="Open Sans" charset="0"/>
                <a:ea typeface="Open Sans" charset="0"/>
                <a:cs typeface="Open Sans" charset="0"/>
                <a:sym typeface="Open Sans"/>
              </a:rPr>
              <a:t>ought to speak </a:t>
            </a:r>
            <a:r>
              <a:rPr lang="en-US" sz="1600" dirty="0">
                <a:latin typeface="Open Sans" charset="0"/>
                <a:ea typeface="Open Sans" charset="0"/>
                <a:cs typeface="Open Sans" charset="0"/>
                <a:sym typeface="Open Sans"/>
              </a:rPr>
              <a:t>more clearly when you talk in public. </a:t>
            </a:r>
            <a:r>
              <a:rPr lang="en-US" sz="1600" b="1" dirty="0">
                <a:latin typeface="Open Sans" charset="0"/>
                <a:ea typeface="Open Sans" charset="0"/>
                <a:cs typeface="Open Sans" charset="0"/>
                <a:sym typeface="Open Sans"/>
              </a:rPr>
              <a:t>Should I do </a:t>
            </a:r>
            <a:r>
              <a:rPr lang="en-US" sz="1600" dirty="0">
                <a:latin typeface="Open Sans" charset="0"/>
                <a:ea typeface="Open Sans" charset="0"/>
                <a:cs typeface="Open Sans" charset="0"/>
                <a:sym typeface="Open Sans"/>
              </a:rPr>
              <a:t>the same?</a:t>
            </a:r>
          </a:p>
        </p:txBody>
      </p:sp>
      <p:sp>
        <p:nvSpPr>
          <p:cNvPr id="36" name="Rounded Rectangular Callout 33">
            <a:extLst>
              <a:ext uri="{FF2B5EF4-FFF2-40B4-BE49-F238E27FC236}">
                <a16:creationId xmlns:a16="http://schemas.microsoft.com/office/drawing/2014/main" id="{2A3C0094-E710-4D48-847F-7E326941A45B}"/>
              </a:ext>
            </a:extLst>
          </p:cNvPr>
          <p:cNvSpPr/>
          <p:nvPr/>
        </p:nvSpPr>
        <p:spPr>
          <a:xfrm>
            <a:off x="9295583" y="1055121"/>
            <a:ext cx="2658793" cy="801632"/>
          </a:xfrm>
          <a:prstGeom prst="wedgeRoundRectCallout">
            <a:avLst>
              <a:gd name="adj1" fmla="val -56824"/>
              <a:gd name="adj2" fmla="val -55833"/>
              <a:gd name="adj3" fmla="val 16667"/>
            </a:avLst>
          </a:prstGeom>
          <a:solidFill>
            <a:srgbClr val="ED6F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b="1" dirty="0">
                <a:latin typeface="Open Sans" charset="0"/>
                <a:ea typeface="Open Sans" charset="0"/>
                <a:cs typeface="Open Sans" charset="0"/>
                <a:sym typeface="Open Sans"/>
              </a:rPr>
              <a:t>You don’t have to wear </a:t>
            </a:r>
            <a:r>
              <a:rPr lang="en-US" sz="1600" dirty="0">
                <a:latin typeface="Open Sans" charset="0"/>
                <a:ea typeface="Open Sans" charset="0"/>
                <a:cs typeface="Open Sans" charset="0"/>
                <a:sym typeface="Open Sans"/>
              </a:rPr>
              <a:t>a school uniform here.</a:t>
            </a:r>
          </a:p>
        </p:txBody>
      </p:sp>
      <p:sp>
        <p:nvSpPr>
          <p:cNvPr id="37" name="Rounded Rectangular Callout 29">
            <a:extLst>
              <a:ext uri="{FF2B5EF4-FFF2-40B4-BE49-F238E27FC236}">
                <a16:creationId xmlns:a16="http://schemas.microsoft.com/office/drawing/2014/main" id="{0869ACDA-BA38-4822-8BB6-0853FBA36A64}"/>
              </a:ext>
            </a:extLst>
          </p:cNvPr>
          <p:cNvSpPr/>
          <p:nvPr/>
        </p:nvSpPr>
        <p:spPr>
          <a:xfrm>
            <a:off x="8299237" y="1944095"/>
            <a:ext cx="3142650" cy="843090"/>
          </a:xfrm>
          <a:prstGeom prst="wedgeRoundRectCallout">
            <a:avLst>
              <a:gd name="adj1" fmla="val 53953"/>
              <a:gd name="adj2" fmla="val -41734"/>
              <a:gd name="adj3" fmla="val 1666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I </a:t>
            </a:r>
            <a:r>
              <a:rPr lang="en-US" sz="1600" b="1" dirty="0">
                <a:latin typeface="Open Sans" charset="0"/>
                <a:ea typeface="Open Sans" charset="0"/>
                <a:cs typeface="Open Sans" charset="0"/>
                <a:sym typeface="Open Sans"/>
              </a:rPr>
              <a:t>shouldn’t have argued </a:t>
            </a:r>
            <a:r>
              <a:rPr lang="en-US" sz="1600" dirty="0">
                <a:latin typeface="Open Sans" charset="0"/>
                <a:ea typeface="Open Sans" charset="0"/>
                <a:cs typeface="Open Sans" charset="0"/>
                <a:sym typeface="Open Sans"/>
              </a:rPr>
              <a:t>with my brother. Now I feel bad.</a:t>
            </a:r>
          </a:p>
        </p:txBody>
      </p:sp>
      <p:sp>
        <p:nvSpPr>
          <p:cNvPr id="38" name="Rounded Rectangular Callout 31">
            <a:extLst>
              <a:ext uri="{FF2B5EF4-FFF2-40B4-BE49-F238E27FC236}">
                <a16:creationId xmlns:a16="http://schemas.microsoft.com/office/drawing/2014/main" id="{C5C03504-EA8F-4529-A636-0610EA57EE0F}"/>
              </a:ext>
            </a:extLst>
          </p:cNvPr>
          <p:cNvSpPr/>
          <p:nvPr/>
        </p:nvSpPr>
        <p:spPr>
          <a:xfrm>
            <a:off x="4815808" y="2041605"/>
            <a:ext cx="2934821" cy="1042189"/>
          </a:xfrm>
          <a:prstGeom prst="wedgeRoundRectCallout">
            <a:avLst>
              <a:gd name="adj1" fmla="val -58279"/>
              <a:gd name="adj2" fmla="val 14114"/>
              <a:gd name="adj3" fmla="val 16667"/>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b="1" dirty="0" err="1">
                <a:latin typeface="Open Sans" charset="0"/>
                <a:ea typeface="Open Sans" charset="0"/>
                <a:cs typeface="Open Sans" charset="0"/>
                <a:sym typeface="Open Sans"/>
              </a:rPr>
              <a:t>Would</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you</a:t>
            </a:r>
            <a:r>
              <a:rPr lang="es-MX" sz="1600" b="1" dirty="0">
                <a:latin typeface="Open Sans" charset="0"/>
                <a:ea typeface="Open Sans" charset="0"/>
                <a:cs typeface="Open Sans" charset="0"/>
                <a:sym typeface="Open Sans"/>
              </a:rPr>
              <a:t> </a:t>
            </a:r>
            <a:r>
              <a:rPr lang="es-MX" sz="1600" b="1" dirty="0" err="1">
                <a:latin typeface="Open Sans" charset="0"/>
                <a:ea typeface="Open Sans" charset="0"/>
                <a:cs typeface="Open Sans" charset="0"/>
                <a:sym typeface="Open Sans"/>
              </a:rPr>
              <a:t>call</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my</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mum</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to</a:t>
            </a:r>
            <a:r>
              <a:rPr lang="es-MX" sz="1600" dirty="0">
                <a:latin typeface="Open Sans" charset="0"/>
                <a:ea typeface="Open Sans" charset="0"/>
                <a:cs typeface="Open Sans" charset="0"/>
                <a:sym typeface="Open Sans"/>
              </a:rPr>
              <a:t> pick me up, </a:t>
            </a:r>
            <a:r>
              <a:rPr lang="es-MX" sz="1600" dirty="0" err="1">
                <a:latin typeface="Open Sans" charset="0"/>
                <a:ea typeface="Open Sans" charset="0"/>
                <a:cs typeface="Open Sans" charset="0"/>
                <a:sym typeface="Open Sans"/>
              </a:rPr>
              <a:t>please</a:t>
            </a:r>
            <a:r>
              <a:rPr lang="es-MX" sz="1600" dirty="0">
                <a:latin typeface="Open Sans" charset="0"/>
                <a:ea typeface="Open Sans" charset="0"/>
                <a:cs typeface="Open Sans" charset="0"/>
                <a:sym typeface="Open Sans"/>
              </a:rPr>
              <a:t>? I </a:t>
            </a:r>
            <a:r>
              <a:rPr lang="es-MX" sz="1600" dirty="0" err="1">
                <a:latin typeface="Open Sans" charset="0"/>
                <a:ea typeface="Open Sans" charset="0"/>
                <a:cs typeface="Open Sans" charset="0"/>
                <a:sym typeface="Open Sans"/>
              </a:rPr>
              <a:t>don’t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feel</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well</a:t>
            </a:r>
            <a:r>
              <a:rPr lang="es-MX" sz="1600" dirty="0">
                <a:latin typeface="Open Sans" charset="0"/>
                <a:ea typeface="Open Sans" charset="0"/>
                <a:cs typeface="Open Sans" charset="0"/>
                <a:sym typeface="Open Sans"/>
              </a:rPr>
              <a:t>.</a:t>
            </a:r>
          </a:p>
        </p:txBody>
      </p:sp>
      <p:sp>
        <p:nvSpPr>
          <p:cNvPr id="32" name="Shape 87">
            <a:extLst>
              <a:ext uri="{FF2B5EF4-FFF2-40B4-BE49-F238E27FC236}">
                <a16:creationId xmlns:a16="http://schemas.microsoft.com/office/drawing/2014/main" id="{D3F32F3E-C6CB-4F35-A5D0-629C392C21F2}"/>
              </a:ext>
            </a:extLst>
          </p:cNvPr>
          <p:cNvSpPr/>
          <p:nvPr/>
        </p:nvSpPr>
        <p:spPr>
          <a:xfrm>
            <a:off x="7201762" y="3035170"/>
            <a:ext cx="1666468" cy="1035646"/>
          </a:xfrm>
          <a:prstGeom prst="cloudCallout">
            <a:avLst>
              <a:gd name="adj1" fmla="val -55219"/>
              <a:gd name="adj2" fmla="val 41326"/>
            </a:avLst>
          </a:prstGeom>
          <a:solidFill>
            <a:schemeClr val="bg1"/>
          </a:solidFill>
          <a:ln>
            <a:noFill/>
          </a:ln>
        </p:spPr>
        <p:txBody>
          <a:bodyPr lIns="91425" tIns="45700" rIns="91425" bIns="45700" anchor="ctr" anchorCtr="0">
            <a:noAutofit/>
          </a:bodyPr>
          <a:lstStyle/>
          <a:p>
            <a:pPr marL="0" marR="0" lvl="0" indent="0" algn="ctr" rtl="0">
              <a:spcBef>
                <a:spcPts val="0"/>
              </a:spcBef>
              <a:buSzPct val="25000"/>
              <a:buNone/>
            </a:pPr>
            <a:r>
              <a:rPr lang="en-US" sz="1600" i="1" dirty="0">
                <a:solidFill>
                  <a:srgbClr val="C9D522"/>
                </a:solidFill>
                <a:latin typeface="Open Sans"/>
                <a:ea typeface="Open Sans"/>
                <a:cs typeface="Open Sans"/>
                <a:sym typeface="Open Sans"/>
              </a:rPr>
              <a:t>infinitive </a:t>
            </a:r>
            <a:endParaRPr lang="en-US" sz="1600" i="1" u="none" strike="noStrike" cap="none" dirty="0">
              <a:solidFill>
                <a:srgbClr val="F49C4E"/>
              </a:solidFill>
              <a:latin typeface="Open Sans"/>
              <a:ea typeface="Open Sans"/>
              <a:cs typeface="Open Sans"/>
              <a:sym typeface="Open Sans"/>
            </a:endParaRPr>
          </a:p>
        </p:txBody>
      </p:sp>
      <p:sp>
        <p:nvSpPr>
          <p:cNvPr id="33" name="Rounded Rectangular Callout 17">
            <a:extLst>
              <a:ext uri="{FF2B5EF4-FFF2-40B4-BE49-F238E27FC236}">
                <a16:creationId xmlns:a16="http://schemas.microsoft.com/office/drawing/2014/main" id="{47A7E152-C977-4EF7-A752-CF013496E0A7}"/>
              </a:ext>
            </a:extLst>
          </p:cNvPr>
          <p:cNvSpPr/>
          <p:nvPr/>
        </p:nvSpPr>
        <p:spPr>
          <a:xfrm>
            <a:off x="7859683" y="4255355"/>
            <a:ext cx="3136162" cy="1569047"/>
          </a:xfrm>
          <a:prstGeom prst="wedgeRoundRectCallout">
            <a:avLst>
              <a:gd name="adj1" fmla="val -54870"/>
              <a:gd name="adj2" fmla="val 3151"/>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dirty="0" err="1">
                <a:latin typeface="Open Sans" charset="0"/>
                <a:ea typeface="Open Sans" charset="0"/>
                <a:cs typeface="Open Sans" charset="0"/>
                <a:sym typeface="Open Sans"/>
              </a:rPr>
              <a:t>Now</a:t>
            </a:r>
            <a:r>
              <a:rPr lang="es-MX" sz="1600" dirty="0">
                <a:latin typeface="Open Sans" charset="0"/>
                <a:ea typeface="Open Sans" charset="0"/>
                <a:cs typeface="Open Sans" charset="0"/>
                <a:sym typeface="Open Sans"/>
              </a:rPr>
              <a:t> look at </a:t>
            </a:r>
            <a:r>
              <a:rPr lang="es-MX" sz="1600" dirty="0" err="1">
                <a:latin typeface="Open Sans" charset="0"/>
                <a:ea typeface="Open Sans" charset="0"/>
                <a:cs typeface="Open Sans" charset="0"/>
                <a:sym typeface="Open Sans"/>
              </a:rPr>
              <a:t>this</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example</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again</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It’s</a:t>
            </a:r>
            <a:r>
              <a:rPr lang="es-MX" sz="1600" dirty="0">
                <a:latin typeface="Open Sans" charset="0"/>
                <a:ea typeface="Open Sans" charset="0"/>
                <a:cs typeface="Open Sans" charset="0"/>
                <a:sym typeface="Open Sans"/>
              </a:rPr>
              <a:t> a </a:t>
            </a:r>
            <a:r>
              <a:rPr lang="es-MX" sz="1600" dirty="0" err="1">
                <a:latin typeface="Open Sans" charset="0"/>
                <a:ea typeface="Open Sans" charset="0"/>
                <a:cs typeface="Open Sans" charset="0"/>
                <a:sym typeface="Open Sans"/>
              </a:rPr>
              <a:t>past</a:t>
            </a:r>
            <a:r>
              <a:rPr lang="es-MX" sz="1600" dirty="0">
                <a:latin typeface="Open Sans" charset="0"/>
                <a:ea typeface="Open Sans" charset="0"/>
                <a:cs typeface="Open Sans" charset="0"/>
                <a:sym typeface="Open Sans"/>
              </a:rPr>
              <a:t> modal </a:t>
            </a:r>
            <a:r>
              <a:rPr lang="es-MX" sz="1600" dirty="0" err="1">
                <a:latin typeface="Open Sans" charset="0"/>
                <a:ea typeface="Open Sans" charset="0"/>
                <a:cs typeface="Open Sans" charset="0"/>
                <a:sym typeface="Open Sans"/>
              </a:rPr>
              <a:t>to</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express</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past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regret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What</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form</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of</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the</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verb</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follows</a:t>
            </a:r>
            <a:r>
              <a:rPr lang="es-MX" sz="1600" dirty="0">
                <a:latin typeface="Open Sans" charset="0"/>
                <a:ea typeface="Open Sans" charset="0"/>
                <a:cs typeface="Open Sans" charset="0"/>
                <a:sym typeface="Open Sans"/>
              </a:rPr>
              <a:t> </a:t>
            </a:r>
            <a:r>
              <a:rPr lang="es-MX" sz="1600" b="1" i="1" dirty="0" err="1">
                <a:latin typeface="Open Sans" charset="0"/>
                <a:ea typeface="Open Sans" charset="0"/>
                <a:cs typeface="Open Sans" charset="0"/>
                <a:sym typeface="Open Sans"/>
              </a:rPr>
              <a:t>shouldn’t</a:t>
            </a:r>
            <a:r>
              <a:rPr lang="es-MX" sz="1600" b="1" i="1" dirty="0">
                <a:latin typeface="Open Sans" charset="0"/>
                <a:ea typeface="Open Sans" charset="0"/>
                <a:cs typeface="Open Sans" charset="0"/>
                <a:sym typeface="Open Sans"/>
              </a:rPr>
              <a:t> </a:t>
            </a:r>
            <a:r>
              <a:rPr lang="es-MX" sz="1600" b="1" i="1" dirty="0" err="1">
                <a:latin typeface="Open Sans" charset="0"/>
                <a:ea typeface="Open Sans" charset="0"/>
                <a:cs typeface="Open Sans" charset="0"/>
                <a:sym typeface="Open Sans"/>
              </a:rPr>
              <a:t>have</a:t>
            </a:r>
            <a:r>
              <a:rPr lang="es-MX" sz="1600" b="1" dirty="0">
                <a:latin typeface="Open Sans" charset="0"/>
                <a:ea typeface="Open Sans" charset="0"/>
                <a:cs typeface="Open Sans" charset="0"/>
                <a:sym typeface="Open Sans"/>
              </a:rPr>
              <a:t>? </a:t>
            </a:r>
            <a:endParaRPr lang="en-US" sz="1600" dirty="0">
              <a:latin typeface="Open Sans" charset="0"/>
              <a:ea typeface="Open Sans" charset="0"/>
              <a:cs typeface="Open Sans" charset="0"/>
              <a:sym typeface="Open Sans"/>
            </a:endParaRPr>
          </a:p>
        </p:txBody>
      </p:sp>
      <p:sp>
        <p:nvSpPr>
          <p:cNvPr id="34" name="Shape 87">
            <a:extLst>
              <a:ext uri="{FF2B5EF4-FFF2-40B4-BE49-F238E27FC236}">
                <a16:creationId xmlns:a16="http://schemas.microsoft.com/office/drawing/2014/main" id="{84E36B58-E911-40AC-A1F2-DA347BC1D7D4}"/>
              </a:ext>
            </a:extLst>
          </p:cNvPr>
          <p:cNvSpPr/>
          <p:nvPr/>
        </p:nvSpPr>
        <p:spPr>
          <a:xfrm>
            <a:off x="10101007" y="3272043"/>
            <a:ext cx="1666468" cy="1035646"/>
          </a:xfrm>
          <a:prstGeom prst="cloudCallout">
            <a:avLst>
              <a:gd name="adj1" fmla="val -55219"/>
              <a:gd name="adj2" fmla="val 41326"/>
            </a:avLst>
          </a:prstGeom>
          <a:solidFill>
            <a:schemeClr val="bg1"/>
          </a:solidFill>
          <a:ln>
            <a:noFill/>
          </a:ln>
        </p:spPr>
        <p:txBody>
          <a:bodyPr lIns="91425" tIns="45700" rIns="91425" bIns="45700" anchor="ctr" anchorCtr="0">
            <a:noAutofit/>
          </a:bodyPr>
          <a:lstStyle/>
          <a:p>
            <a:pPr marL="0" marR="0" lvl="0" indent="0" algn="ctr" rtl="0">
              <a:spcBef>
                <a:spcPts val="0"/>
              </a:spcBef>
              <a:buSzPct val="25000"/>
              <a:buNone/>
            </a:pPr>
            <a:r>
              <a:rPr lang="es-MX" sz="1600" i="1" dirty="0">
                <a:solidFill>
                  <a:srgbClr val="C9D522"/>
                </a:solidFill>
                <a:latin typeface="Open Sans"/>
                <a:ea typeface="Open Sans"/>
                <a:cs typeface="Open Sans"/>
                <a:sym typeface="Open Sans"/>
              </a:rPr>
              <a:t>past participle</a:t>
            </a:r>
            <a:endParaRPr lang="en-US" sz="1600" i="1" u="none" strike="noStrike" cap="none" dirty="0">
              <a:solidFill>
                <a:srgbClr val="F49C4E"/>
              </a:solidFill>
              <a:latin typeface="Open Sans"/>
              <a:ea typeface="Open Sans"/>
              <a:cs typeface="Open Sans"/>
              <a:sym typeface="Open Sans"/>
            </a:endParaRPr>
          </a:p>
        </p:txBody>
      </p:sp>
      <p:sp>
        <p:nvSpPr>
          <p:cNvPr id="35" name="Arc 77">
            <a:extLst>
              <a:ext uri="{FF2B5EF4-FFF2-40B4-BE49-F238E27FC236}">
                <a16:creationId xmlns:a16="http://schemas.microsoft.com/office/drawing/2014/main" id="{3B582DC6-4014-4D89-A12E-A0FB1799CECD}"/>
              </a:ext>
            </a:extLst>
          </p:cNvPr>
          <p:cNvSpPr/>
          <p:nvPr/>
        </p:nvSpPr>
        <p:spPr>
          <a:xfrm rot="6007065" flipV="1">
            <a:off x="9503624" y="2723018"/>
            <a:ext cx="2214206" cy="2242311"/>
          </a:xfrm>
          <a:prstGeom prst="arc">
            <a:avLst>
              <a:gd name="adj1" fmla="val 1882186"/>
              <a:gd name="adj2" fmla="val 1051521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Open Sans" charset="0"/>
              <a:ea typeface="Open Sans" charset="0"/>
              <a:cs typeface="Open Sans" charset="0"/>
            </a:endParaRPr>
          </a:p>
        </p:txBody>
      </p:sp>
      <p:sp>
        <p:nvSpPr>
          <p:cNvPr id="16" name="Google Shape;65;p15">
            <a:extLst>
              <a:ext uri="{FF2B5EF4-FFF2-40B4-BE49-F238E27FC236}">
                <a16:creationId xmlns:a16="http://schemas.microsoft.com/office/drawing/2014/main" id="{97B8936D-96EF-4472-8020-70ADE6231CB2}"/>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extLst>
      <p:ext uri="{BB962C8B-B14F-4D97-AF65-F5344CB8AC3E}">
        <p14:creationId xmlns:p14="http://schemas.microsoft.com/office/powerpoint/2010/main" val="338114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dissolve">
                                      <p:cBhvr>
                                        <p:cTn id="10" dur="500"/>
                                        <p:tgtEl>
                                          <p:spTgt spid="2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dissolve">
                                      <p:cBhvr>
                                        <p:cTn id="13" dur="500"/>
                                        <p:tgtEl>
                                          <p:spTgt spid="3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dissolve">
                                      <p:cBhvr>
                                        <p:cTn id="16" dur="500"/>
                                        <p:tgtEl>
                                          <p:spTgt spid="3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dissolve">
                                      <p:cBhvr>
                                        <p:cTn id="19" dur="500"/>
                                        <p:tgtEl>
                                          <p:spTgt spid="38"/>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dissolve">
                                      <p:cBhvr>
                                        <p:cTn id="24" dur="500"/>
                                        <p:tgtEl>
                                          <p:spTgt spid="1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dissolv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dissolve">
                                      <p:cBhvr>
                                        <p:cTn id="32" dur="5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dissolve">
                                      <p:cBhvr>
                                        <p:cTn id="37" dur="500"/>
                                        <p:tgtEl>
                                          <p:spTgt spid="33"/>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dissolve">
                                      <p:cBhvr>
                                        <p:cTn id="40" dur="500"/>
                                        <p:tgtEl>
                                          <p:spTgt spid="37"/>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dissolve">
                                      <p:cBhvr>
                                        <p:cTn id="43" dur="500"/>
                                        <p:tgtEl>
                                          <p:spTgt spid="35"/>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dissolve">
                                      <p:cBhvr>
                                        <p:cTn id="4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animBg="1"/>
      <p:bldP spid="29" grpId="0" animBg="1"/>
      <p:bldP spid="31" grpId="0" animBg="1"/>
      <p:bldP spid="36" grpId="0" animBg="1"/>
      <p:bldP spid="37" grpId="0" animBg="1"/>
      <p:bldP spid="38" grpId="0" animBg="1"/>
      <p:bldP spid="32" grpId="0" animBg="1"/>
      <p:bldP spid="33" grpId="0" animBg="1"/>
      <p:bldP spid="34" grpId="0" animBg="1"/>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idx="4294967295"/>
          </p:nvPr>
        </p:nvSpPr>
        <p:spPr>
          <a:xfrm>
            <a:off x="532445" y="447102"/>
            <a:ext cx="11127110" cy="131204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SzPct val="25000"/>
              <a:buFont typeface="Rokkitt"/>
              <a:buNone/>
            </a:pPr>
            <a:r>
              <a:rPr lang="en-US" sz="4400" b="1" i="0" u="none" strike="noStrike" cap="none" dirty="0">
                <a:solidFill>
                  <a:srgbClr val="1C4587"/>
                </a:solidFill>
                <a:latin typeface="Open Sans"/>
                <a:ea typeface="Open Sans"/>
                <a:cs typeface="Open Sans"/>
                <a:sym typeface="Open Sans"/>
              </a:rPr>
              <a:t>Form: </a:t>
            </a:r>
            <a:r>
              <a:rPr lang="en-US" sz="4400" i="0" u="none" strike="noStrike" cap="none" dirty="0">
                <a:solidFill>
                  <a:srgbClr val="1C4587"/>
                </a:solidFill>
                <a:latin typeface="Open Sans"/>
                <a:ea typeface="Open Sans"/>
                <a:cs typeface="Open Sans"/>
                <a:sym typeface="Open Sans"/>
              </a:rPr>
              <a:t>What form follows the modal verbs?</a:t>
            </a:r>
          </a:p>
        </p:txBody>
      </p:sp>
      <p:graphicFrame>
        <p:nvGraphicFramePr>
          <p:cNvPr id="20" name="Table 50">
            <a:extLst>
              <a:ext uri="{FF2B5EF4-FFF2-40B4-BE49-F238E27FC236}">
                <a16:creationId xmlns:a16="http://schemas.microsoft.com/office/drawing/2014/main" id="{3D7648A9-CE39-4481-AF29-7FC66D61B48F}"/>
              </a:ext>
            </a:extLst>
          </p:cNvPr>
          <p:cNvGraphicFramePr>
            <a:graphicFrameLocks noGrp="1"/>
          </p:cNvGraphicFramePr>
          <p:nvPr>
            <p:extLst>
              <p:ext uri="{D42A27DB-BD31-4B8C-83A1-F6EECF244321}">
                <p14:modId xmlns:p14="http://schemas.microsoft.com/office/powerpoint/2010/main" val="2484504052"/>
              </p:ext>
            </p:extLst>
          </p:nvPr>
        </p:nvGraphicFramePr>
        <p:xfrm>
          <a:off x="172774" y="1328107"/>
          <a:ext cx="9319060" cy="3757666"/>
        </p:xfrm>
        <a:graphic>
          <a:graphicData uri="http://schemas.openxmlformats.org/drawingml/2006/table">
            <a:tbl>
              <a:tblPr firstRow="1" bandRow="1">
                <a:tableStyleId>{C3A2CA1F-3267-4498-8071-7EE1E42671EB}</a:tableStyleId>
              </a:tblPr>
              <a:tblGrid>
                <a:gridCol w="4645460">
                  <a:extLst>
                    <a:ext uri="{9D8B030D-6E8A-4147-A177-3AD203B41FA5}">
                      <a16:colId xmlns:a16="http://schemas.microsoft.com/office/drawing/2014/main" val="20000"/>
                    </a:ext>
                  </a:extLst>
                </a:gridCol>
                <a:gridCol w="4673600">
                  <a:extLst>
                    <a:ext uri="{9D8B030D-6E8A-4147-A177-3AD203B41FA5}">
                      <a16:colId xmlns:a16="http://schemas.microsoft.com/office/drawing/2014/main" val="20001"/>
                    </a:ext>
                  </a:extLst>
                </a:gridCol>
              </a:tblGrid>
              <a:tr h="1878833">
                <a:tc>
                  <a:txBody>
                    <a:bodyPr/>
                    <a:lstStyle/>
                    <a:p>
                      <a:r>
                        <a:rPr lang="en-GB" sz="1600" b="1" u="sng" dirty="0">
                          <a:solidFill>
                            <a:schemeClr val="bg1"/>
                          </a:solidFill>
                          <a:latin typeface="Open Sans" charset="0"/>
                          <a:ea typeface="Open Sans" charset="0"/>
                          <a:cs typeface="Open Sans" charset="0"/>
                        </a:rPr>
                        <a:t>present modal/semi-modal verbs</a:t>
                      </a:r>
                    </a:p>
                    <a:p>
                      <a:endParaRPr lang="en-GB" sz="1600" b="1" dirty="0">
                        <a:solidFill>
                          <a:schemeClr val="bg1"/>
                        </a:solidFill>
                        <a:latin typeface="Open Sans" charset="0"/>
                        <a:ea typeface="Open Sans" charset="0"/>
                        <a:cs typeface="Open Sans" charset="0"/>
                      </a:endParaRPr>
                    </a:p>
                    <a:p>
                      <a:r>
                        <a:rPr lang="en-GB" sz="1600" b="1" i="1" dirty="0">
                          <a:solidFill>
                            <a:schemeClr val="bg1"/>
                          </a:solidFill>
                          <a:latin typeface="Open Sans" charset="0"/>
                          <a:ea typeface="Open Sans" charset="0"/>
                          <a:cs typeface="Open Sans" charset="0"/>
                        </a:rPr>
                        <a:t>can, could, will, would, should, must, be permitted/allowed to, ought to, </a:t>
                      </a:r>
                      <a:r>
                        <a:rPr lang="en-GB" sz="1600" b="1" i="0" dirty="0">
                          <a:solidFill>
                            <a:schemeClr val="bg1"/>
                          </a:solidFill>
                          <a:latin typeface="Open Sans" charset="0"/>
                          <a:ea typeface="Open Sans" charset="0"/>
                          <a:cs typeface="Open Sans" charset="0"/>
                        </a:rPr>
                        <a:t>etc.</a:t>
                      </a:r>
                    </a:p>
                    <a:p>
                      <a:endParaRPr lang="en-GB" sz="1600" b="1" i="1" dirty="0">
                        <a:solidFill>
                          <a:schemeClr val="bg1"/>
                        </a:solidFill>
                        <a:latin typeface="Open Sans" charset="0"/>
                        <a:ea typeface="Open Sans" charset="0"/>
                        <a:cs typeface="Open Sans" charset="0"/>
                      </a:endParaRPr>
                    </a:p>
                    <a:p>
                      <a:r>
                        <a:rPr lang="en-GB" sz="1600" b="0" i="0" dirty="0">
                          <a:solidFill>
                            <a:schemeClr val="bg1"/>
                          </a:solidFill>
                          <a:latin typeface="Open Sans" charset="0"/>
                          <a:ea typeface="Open Sans" charset="0"/>
                          <a:cs typeface="Open Sans" charset="0"/>
                        </a:rPr>
                        <a:t>e.g. </a:t>
                      </a:r>
                      <a:r>
                        <a:rPr lang="en-GB" sz="1600" b="0" i="1" dirty="0">
                          <a:solidFill>
                            <a:schemeClr val="bg1"/>
                          </a:solidFill>
                          <a:latin typeface="Open Sans" charset="0"/>
                          <a:ea typeface="Open Sans" charset="0"/>
                          <a:cs typeface="Open Sans" charset="0"/>
                        </a:rPr>
                        <a:t>You ought to speak more clearly</a:t>
                      </a:r>
                      <a:r>
                        <a:rPr lang="en-GB" sz="1600" b="0" i="0" dirty="0">
                          <a:solidFill>
                            <a:schemeClr val="bg1"/>
                          </a:solidFill>
                          <a:latin typeface="Open Sans" charset="0"/>
                          <a:ea typeface="Open Sans" charset="0"/>
                          <a:cs typeface="Open Sans" charset="0"/>
                        </a:rPr>
                        <a:t>.</a:t>
                      </a:r>
                    </a:p>
                  </a:txBody>
                  <a:tcPr anchor="ctr">
                    <a:solidFill>
                      <a:srgbClr val="00B0F0"/>
                    </a:solidFill>
                  </a:tcPr>
                </a:tc>
                <a:tc>
                  <a:txBody>
                    <a:bodyPr/>
                    <a:lstStyle/>
                    <a:p>
                      <a:r>
                        <a:rPr lang="en-GB" sz="1600" b="1" dirty="0">
                          <a:solidFill>
                            <a:srgbClr val="002060"/>
                          </a:solidFill>
                          <a:latin typeface="Open Sans" charset="0"/>
                          <a:ea typeface="Open Sans" charset="0"/>
                          <a:cs typeface="Open Sans" charset="0"/>
                        </a:rPr>
                        <a:t>  </a:t>
                      </a:r>
                      <a:r>
                        <a:rPr lang="en-US" sz="2500" b="1" dirty="0">
                          <a:solidFill>
                            <a:srgbClr val="002060"/>
                          </a:solidFill>
                          <a:latin typeface="Open Sans" charset="0"/>
                          <a:ea typeface="Open Sans" charset="0"/>
                          <a:cs typeface="Open Sans" charset="0"/>
                        </a:rPr>
                        <a:t>modal verb + verb infinitive</a:t>
                      </a:r>
                      <a:endParaRPr lang="en-GB" sz="2500" b="1" dirty="0">
                        <a:solidFill>
                          <a:srgbClr val="002060"/>
                        </a:solidFill>
                        <a:latin typeface="Open Sans" charset="0"/>
                        <a:ea typeface="Open Sans" charset="0"/>
                        <a:cs typeface="Open Sans" charset="0"/>
                      </a:endParaRPr>
                    </a:p>
                  </a:txBody>
                  <a:tcPr anchor="ctr">
                    <a:solidFill>
                      <a:schemeClr val="accent5">
                        <a:lumMod val="20000"/>
                        <a:lumOff val="80000"/>
                      </a:schemeClr>
                    </a:solidFill>
                  </a:tcPr>
                </a:tc>
                <a:extLst>
                  <a:ext uri="{0D108BD9-81ED-4DB2-BD59-A6C34878D82A}">
                    <a16:rowId xmlns:a16="http://schemas.microsoft.com/office/drawing/2014/main" val="10000"/>
                  </a:ext>
                </a:extLst>
              </a:tr>
              <a:tr h="1878833">
                <a:tc>
                  <a:txBody>
                    <a:bodyPr/>
                    <a:lstStyle/>
                    <a:p>
                      <a:r>
                        <a:rPr lang="en-GB" sz="1600" b="1" u="sng" dirty="0">
                          <a:solidFill>
                            <a:schemeClr val="bg1"/>
                          </a:solidFill>
                          <a:latin typeface="Open Sans" charset="0"/>
                          <a:ea typeface="Open Sans" charset="0"/>
                          <a:cs typeface="Open Sans" charset="0"/>
                        </a:rPr>
                        <a:t>past modals (</a:t>
                      </a:r>
                      <a:r>
                        <a:rPr lang="en-GB" sz="1600" b="1" i="0" u="sng" dirty="0">
                          <a:solidFill>
                            <a:schemeClr val="bg1"/>
                          </a:solidFill>
                          <a:latin typeface="Open Sans" charset="0"/>
                          <a:ea typeface="Open Sans" charset="0"/>
                          <a:cs typeface="Open Sans" charset="0"/>
                        </a:rPr>
                        <a:t>e.g. for past regret)</a:t>
                      </a:r>
                    </a:p>
                    <a:p>
                      <a:endParaRPr lang="en-GB" sz="1600" b="1" i="1" u="sng" dirty="0">
                        <a:solidFill>
                          <a:schemeClr val="bg1"/>
                        </a:solidFill>
                        <a:latin typeface="Open Sans" charset="0"/>
                        <a:ea typeface="Open Sans" charset="0"/>
                        <a:cs typeface="Open Sans" charset="0"/>
                      </a:endParaRPr>
                    </a:p>
                    <a:p>
                      <a:r>
                        <a:rPr lang="en-GB" sz="1600" b="1" i="1" u="none" dirty="0">
                          <a:solidFill>
                            <a:schemeClr val="bg1"/>
                          </a:solidFill>
                          <a:latin typeface="Open Sans" charset="0"/>
                          <a:ea typeface="Open Sans" charset="0"/>
                          <a:cs typeface="Open Sans" charset="0"/>
                        </a:rPr>
                        <a:t>should have</a:t>
                      </a:r>
                    </a:p>
                    <a:p>
                      <a:endParaRPr lang="en-GB" sz="1600" b="1" i="1" u="none" dirty="0">
                        <a:solidFill>
                          <a:schemeClr val="bg1"/>
                        </a:solidFill>
                        <a:latin typeface="Open Sans" charset="0"/>
                        <a:ea typeface="Open Sans" charset="0"/>
                        <a:cs typeface="Open Sans" charset="0"/>
                      </a:endParaRPr>
                    </a:p>
                    <a:p>
                      <a:r>
                        <a:rPr lang="en-GB" sz="1600" b="0" i="0" u="none" dirty="0">
                          <a:solidFill>
                            <a:schemeClr val="bg1"/>
                          </a:solidFill>
                          <a:latin typeface="Open Sans" charset="0"/>
                          <a:ea typeface="Open Sans" charset="0"/>
                          <a:cs typeface="Open Sans" charset="0"/>
                        </a:rPr>
                        <a:t>e.g. </a:t>
                      </a:r>
                      <a:r>
                        <a:rPr lang="en-GB" sz="1600" b="0" i="1" u="none" dirty="0">
                          <a:solidFill>
                            <a:schemeClr val="bg1"/>
                          </a:solidFill>
                          <a:latin typeface="Open Sans" charset="0"/>
                          <a:ea typeface="Open Sans" charset="0"/>
                          <a:cs typeface="Open Sans" charset="0"/>
                        </a:rPr>
                        <a:t>I shouldn’t have argued with my brother</a:t>
                      </a:r>
                      <a:r>
                        <a:rPr lang="en-GB" sz="1600" b="0" i="0" u="none" dirty="0">
                          <a:solidFill>
                            <a:schemeClr val="bg1"/>
                          </a:solidFill>
                          <a:latin typeface="Open Sans" charset="0"/>
                          <a:ea typeface="Open Sans" charset="0"/>
                          <a:cs typeface="Open Sans" charset="0"/>
                        </a:rPr>
                        <a:t>.</a:t>
                      </a:r>
                    </a:p>
                    <a:p>
                      <a:endParaRPr lang="en-GB" sz="1600" b="1" u="none" dirty="0">
                        <a:solidFill>
                          <a:schemeClr val="bg1"/>
                        </a:solidFill>
                        <a:latin typeface="Open Sans" charset="0"/>
                        <a:ea typeface="Open Sans" charset="0"/>
                        <a:cs typeface="Open Sans" charset="0"/>
                      </a:endParaRPr>
                    </a:p>
                  </a:txBody>
                  <a:tcPr anchor="ctr">
                    <a:solidFill>
                      <a:srgbClr val="00B0F0"/>
                    </a:solidFill>
                  </a:tcPr>
                </a:tc>
                <a:tc>
                  <a:txBody>
                    <a:bodyPr/>
                    <a:lstStyle/>
                    <a:p>
                      <a:r>
                        <a:rPr lang="en-GB" sz="2500" b="1" dirty="0">
                          <a:solidFill>
                            <a:srgbClr val="002060"/>
                          </a:solidFill>
                          <a:latin typeface="Open Sans" charset="0"/>
                          <a:ea typeface="Open Sans" charset="0"/>
                          <a:cs typeface="Open Sans" charset="0"/>
                        </a:rPr>
                        <a:t> </a:t>
                      </a:r>
                      <a:r>
                        <a:rPr lang="en-GB" sz="2500" b="1" i="1" dirty="0">
                          <a:solidFill>
                            <a:srgbClr val="002060"/>
                          </a:solidFill>
                          <a:latin typeface="Open Sans" charset="0"/>
                          <a:ea typeface="Open Sans" charset="0"/>
                          <a:cs typeface="Open Sans" charset="0"/>
                        </a:rPr>
                        <a:t>should have </a:t>
                      </a:r>
                      <a:r>
                        <a:rPr lang="en-GB" sz="2500" b="1" dirty="0">
                          <a:solidFill>
                            <a:srgbClr val="002060"/>
                          </a:solidFill>
                          <a:latin typeface="Open Sans" charset="0"/>
                          <a:ea typeface="Open Sans" charset="0"/>
                          <a:cs typeface="Open Sans" charset="0"/>
                        </a:rPr>
                        <a:t>+ past participle</a:t>
                      </a:r>
                      <a:endParaRPr lang="en-GB" sz="1600" b="1" dirty="0">
                        <a:solidFill>
                          <a:srgbClr val="002060"/>
                        </a:solidFill>
                        <a:latin typeface="Open Sans" charset="0"/>
                        <a:ea typeface="Open Sans" charset="0"/>
                        <a:cs typeface="Open Sans" charset="0"/>
                      </a:endParaRPr>
                    </a:p>
                  </a:txBody>
                  <a:tcPr anchor="ctr">
                    <a:solidFill>
                      <a:schemeClr val="accent5">
                        <a:lumMod val="20000"/>
                        <a:lumOff val="80000"/>
                      </a:schemeClr>
                    </a:solidFill>
                  </a:tcPr>
                </a:tc>
                <a:extLst>
                  <a:ext uri="{0D108BD9-81ED-4DB2-BD59-A6C34878D82A}">
                    <a16:rowId xmlns:a16="http://schemas.microsoft.com/office/drawing/2014/main" val="10001"/>
                  </a:ext>
                </a:extLst>
              </a:tr>
            </a:tbl>
          </a:graphicData>
        </a:graphic>
      </p:graphicFrame>
      <p:pic>
        <p:nvPicPr>
          <p:cNvPr id="21" name="Picture 2">
            <a:extLst>
              <a:ext uri="{FF2B5EF4-FFF2-40B4-BE49-F238E27FC236}">
                <a16:creationId xmlns:a16="http://schemas.microsoft.com/office/drawing/2014/main" id="{27A2C031-431E-4662-8B55-C9D0C6DDE4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0910" y="1110368"/>
            <a:ext cx="1108426" cy="1108426"/>
          </a:xfrm>
          <a:prstGeom prst="rect">
            <a:avLst/>
          </a:prstGeom>
        </p:spPr>
      </p:pic>
      <p:sp>
        <p:nvSpPr>
          <p:cNvPr id="22" name="Rounded Rectangular Callout 17">
            <a:extLst>
              <a:ext uri="{FF2B5EF4-FFF2-40B4-BE49-F238E27FC236}">
                <a16:creationId xmlns:a16="http://schemas.microsoft.com/office/drawing/2014/main" id="{ED04DA36-FAA3-4E59-8D50-E2526A982716}"/>
              </a:ext>
            </a:extLst>
          </p:cNvPr>
          <p:cNvSpPr/>
          <p:nvPr/>
        </p:nvSpPr>
        <p:spPr>
          <a:xfrm>
            <a:off x="9617908" y="2422417"/>
            <a:ext cx="2466003" cy="2027650"/>
          </a:xfrm>
          <a:prstGeom prst="wedgeRoundRectCallout">
            <a:avLst>
              <a:gd name="adj1" fmla="val -2958"/>
              <a:gd name="adj2" fmla="val -66782"/>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dirty="0" err="1">
                <a:latin typeface="Open Sans" charset="0"/>
                <a:ea typeface="Open Sans" charset="0"/>
                <a:cs typeface="Open Sans" charset="0"/>
                <a:sym typeface="Open Sans"/>
              </a:rPr>
              <a:t>This</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is</a:t>
            </a:r>
            <a:r>
              <a:rPr lang="es-MX" sz="1600" dirty="0">
                <a:latin typeface="Open Sans" charset="0"/>
                <a:ea typeface="Open Sans" charset="0"/>
                <a:cs typeface="Open Sans" charset="0"/>
                <a:sym typeface="Open Sans"/>
              </a:rPr>
              <a:t> </a:t>
            </a:r>
            <a:r>
              <a:rPr lang="es-MX" sz="1600" dirty="0" err="1">
                <a:latin typeface="Open Sans" charset="0"/>
                <a:ea typeface="Open Sans" charset="0"/>
                <a:cs typeface="Open Sans" charset="0"/>
                <a:sym typeface="Open Sans"/>
              </a:rPr>
              <a:t>without</a:t>
            </a:r>
            <a:r>
              <a:rPr lang="es-MX" sz="1600" dirty="0">
                <a:latin typeface="Open Sans" charset="0"/>
                <a:ea typeface="Open Sans" charset="0"/>
                <a:cs typeface="Open Sans" charset="0"/>
                <a:sym typeface="Open Sans"/>
              </a:rPr>
              <a:t> </a:t>
            </a:r>
            <a:r>
              <a:rPr lang="es-MX" sz="1600" i="1" dirty="0" err="1">
                <a:latin typeface="Open Sans" charset="0"/>
                <a:ea typeface="Open Sans" charset="0"/>
                <a:cs typeface="Open Sans" charset="0"/>
                <a:sym typeface="Open Sans"/>
              </a:rPr>
              <a:t>to</a:t>
            </a:r>
            <a:r>
              <a:rPr lang="es-MX" sz="1600" i="1" dirty="0">
                <a:latin typeface="Open Sans" charset="0"/>
                <a:ea typeface="Open Sans" charset="0"/>
                <a:cs typeface="Open Sans" charset="0"/>
                <a:sym typeface="Open Sans"/>
              </a:rPr>
              <a:t>. </a:t>
            </a:r>
            <a:endParaRPr lang="es-MX" sz="1600" dirty="0">
              <a:latin typeface="Open Sans" charset="0"/>
              <a:ea typeface="Open Sans" charset="0"/>
              <a:cs typeface="Open Sans" charset="0"/>
              <a:sym typeface="Open Sans"/>
            </a:endParaRPr>
          </a:p>
          <a:p>
            <a:pPr lvl="0" algn="ctr">
              <a:buSzPct val="25000"/>
            </a:pPr>
            <a:endParaRPr lang="es-MX" sz="1600" dirty="0">
              <a:latin typeface="Open Sans" charset="0"/>
              <a:ea typeface="Open Sans" charset="0"/>
              <a:cs typeface="Open Sans" charset="0"/>
              <a:sym typeface="Open Sans"/>
            </a:endParaRPr>
          </a:p>
          <a:p>
            <a:pPr lvl="0" algn="ctr">
              <a:buSzPct val="25000"/>
            </a:pPr>
            <a:r>
              <a:rPr lang="es-MX" sz="1600" dirty="0">
                <a:latin typeface="Open Sans" charset="0"/>
                <a:ea typeface="Open Sans" charset="0"/>
                <a:cs typeface="Open Sans" charset="0"/>
                <a:sym typeface="Open Sans"/>
              </a:rPr>
              <a:t>e.g. </a:t>
            </a:r>
            <a:r>
              <a:rPr lang="es-MX" sz="1600" i="1" dirty="0">
                <a:latin typeface="Open Sans" charset="0"/>
                <a:ea typeface="Open Sans" charset="0"/>
                <a:cs typeface="Open Sans" charset="0"/>
                <a:sym typeface="Open Sans"/>
              </a:rPr>
              <a:t>I can </a:t>
            </a:r>
            <a:r>
              <a:rPr lang="es-MX" sz="1600" i="1" dirty="0" err="1">
                <a:latin typeface="Open Sans" charset="0"/>
                <a:ea typeface="Open Sans" charset="0"/>
                <a:cs typeface="Open Sans" charset="0"/>
                <a:sym typeface="Open Sans"/>
              </a:rPr>
              <a:t>swim</a:t>
            </a:r>
            <a:r>
              <a:rPr lang="es-MX" sz="1600" i="1" dirty="0">
                <a:latin typeface="Open Sans" charset="0"/>
                <a:ea typeface="Open Sans" charset="0"/>
                <a:cs typeface="Open Sans" charset="0"/>
                <a:sym typeface="Open Sans"/>
              </a:rPr>
              <a:t>.</a:t>
            </a:r>
          </a:p>
          <a:p>
            <a:pPr lvl="0" algn="ctr">
              <a:buSzPct val="25000"/>
            </a:pPr>
            <a:r>
              <a:rPr lang="es-MX" sz="1600" i="1" dirty="0">
                <a:latin typeface="Open Sans" charset="0"/>
                <a:ea typeface="Open Sans" charset="0"/>
                <a:cs typeface="Open Sans" charset="0"/>
                <a:sym typeface="Open Sans"/>
              </a:rPr>
              <a:t>I can </a:t>
            </a:r>
            <a:r>
              <a:rPr lang="es-MX" sz="1600" i="1" dirty="0" err="1">
                <a:latin typeface="Open Sans" charset="0"/>
                <a:ea typeface="Open Sans" charset="0"/>
                <a:cs typeface="Open Sans" charset="0"/>
                <a:sym typeface="Open Sans"/>
              </a:rPr>
              <a:t>to</a:t>
            </a:r>
            <a:r>
              <a:rPr lang="es-MX" sz="1600" i="1" dirty="0">
                <a:latin typeface="Open Sans" charset="0"/>
                <a:ea typeface="Open Sans" charset="0"/>
                <a:cs typeface="Open Sans" charset="0"/>
                <a:sym typeface="Open Sans"/>
              </a:rPr>
              <a:t> </a:t>
            </a:r>
            <a:r>
              <a:rPr lang="es-MX" sz="1600" i="1" dirty="0" err="1">
                <a:latin typeface="Open Sans" charset="0"/>
                <a:ea typeface="Open Sans" charset="0"/>
                <a:cs typeface="Open Sans" charset="0"/>
                <a:sym typeface="Open Sans"/>
              </a:rPr>
              <a:t>swim</a:t>
            </a:r>
            <a:r>
              <a:rPr lang="es-MX" sz="1600" i="1" dirty="0">
                <a:latin typeface="Open Sans" charset="0"/>
                <a:ea typeface="Open Sans" charset="0"/>
                <a:cs typeface="Open Sans" charset="0"/>
                <a:sym typeface="Open Sans"/>
              </a:rPr>
              <a:t>.</a:t>
            </a:r>
          </a:p>
          <a:p>
            <a:pPr lvl="0" algn="ctr">
              <a:buSzPct val="25000"/>
            </a:pPr>
            <a:r>
              <a:rPr lang="es-MX" sz="1600" i="1" dirty="0">
                <a:latin typeface="Open Sans" charset="0"/>
                <a:ea typeface="Open Sans" charset="0"/>
                <a:cs typeface="Open Sans" charset="0"/>
                <a:sym typeface="Open Sans"/>
              </a:rPr>
              <a:t>I ought to go.</a:t>
            </a:r>
          </a:p>
          <a:p>
            <a:pPr lvl="0" algn="ctr">
              <a:buSzPct val="25000"/>
            </a:pPr>
            <a:r>
              <a:rPr lang="es-MX" sz="1600" i="1" dirty="0">
                <a:latin typeface="Open Sans" charset="0"/>
                <a:ea typeface="Open Sans" charset="0"/>
                <a:cs typeface="Open Sans" charset="0"/>
                <a:sym typeface="Open Sans"/>
              </a:rPr>
              <a:t>I </a:t>
            </a:r>
            <a:r>
              <a:rPr lang="es-MX" sz="1600" i="1" dirty="0" err="1">
                <a:latin typeface="Open Sans" charset="0"/>
                <a:ea typeface="Open Sans" charset="0"/>
                <a:cs typeface="Open Sans" charset="0"/>
                <a:sym typeface="Open Sans"/>
              </a:rPr>
              <a:t>ought</a:t>
            </a:r>
            <a:r>
              <a:rPr lang="es-MX" sz="1600" i="1" dirty="0">
                <a:latin typeface="Open Sans" charset="0"/>
                <a:ea typeface="Open Sans" charset="0"/>
                <a:cs typeface="Open Sans" charset="0"/>
                <a:sym typeface="Open Sans"/>
              </a:rPr>
              <a:t> </a:t>
            </a:r>
            <a:r>
              <a:rPr lang="es-MX" sz="1600" i="1" dirty="0" err="1">
                <a:latin typeface="Open Sans" charset="0"/>
                <a:ea typeface="Open Sans" charset="0"/>
                <a:cs typeface="Open Sans" charset="0"/>
                <a:sym typeface="Open Sans"/>
              </a:rPr>
              <a:t>to</a:t>
            </a:r>
            <a:r>
              <a:rPr lang="es-MX" sz="1600" i="1" dirty="0">
                <a:latin typeface="Open Sans" charset="0"/>
                <a:ea typeface="Open Sans" charset="0"/>
                <a:cs typeface="Open Sans" charset="0"/>
                <a:sym typeface="Open Sans"/>
              </a:rPr>
              <a:t> </a:t>
            </a:r>
            <a:r>
              <a:rPr lang="es-MX" sz="1600" i="1" dirty="0" err="1">
                <a:latin typeface="Open Sans" charset="0"/>
                <a:ea typeface="Open Sans" charset="0"/>
                <a:cs typeface="Open Sans" charset="0"/>
                <a:sym typeface="Open Sans"/>
              </a:rPr>
              <a:t>to</a:t>
            </a:r>
            <a:r>
              <a:rPr lang="es-MX" sz="1600" i="1" dirty="0">
                <a:latin typeface="Open Sans" charset="0"/>
                <a:ea typeface="Open Sans" charset="0"/>
                <a:cs typeface="Open Sans" charset="0"/>
                <a:sym typeface="Open Sans"/>
              </a:rPr>
              <a:t> </a:t>
            </a:r>
            <a:r>
              <a:rPr lang="es-MX" sz="1600" i="1" dirty="0" err="1">
                <a:latin typeface="Open Sans" charset="0"/>
                <a:ea typeface="Open Sans" charset="0"/>
                <a:cs typeface="Open Sans" charset="0"/>
                <a:sym typeface="Open Sans"/>
              </a:rPr>
              <a:t>go</a:t>
            </a:r>
            <a:r>
              <a:rPr lang="es-MX" sz="1600" i="1" dirty="0">
                <a:latin typeface="Open Sans" charset="0"/>
                <a:ea typeface="Open Sans" charset="0"/>
                <a:cs typeface="Open Sans" charset="0"/>
                <a:sym typeface="Open Sans"/>
              </a:rPr>
              <a:t>.</a:t>
            </a:r>
            <a:endParaRPr lang="en-US" sz="1600" i="1" dirty="0">
              <a:latin typeface="Open Sans" charset="0"/>
              <a:ea typeface="Open Sans" charset="0"/>
              <a:cs typeface="Open Sans" charset="0"/>
              <a:sym typeface="Open Sans"/>
            </a:endParaRPr>
          </a:p>
        </p:txBody>
      </p:sp>
      <p:pic>
        <p:nvPicPr>
          <p:cNvPr id="27" name="Imagen 26">
            <a:extLst>
              <a:ext uri="{FF2B5EF4-FFF2-40B4-BE49-F238E27FC236}">
                <a16:creationId xmlns:a16="http://schemas.microsoft.com/office/drawing/2014/main" id="{5CB5146D-3D57-4304-9926-909AE01AE4F6}"/>
              </a:ext>
            </a:extLst>
          </p:cNvPr>
          <p:cNvPicPr>
            <a:picLocks noChangeAspect="1"/>
          </p:cNvPicPr>
          <p:nvPr/>
        </p:nvPicPr>
        <p:blipFill>
          <a:blip r:embed="rId4"/>
          <a:stretch>
            <a:fillRect/>
          </a:stretch>
        </p:blipFill>
        <p:spPr>
          <a:xfrm>
            <a:off x="11589359" y="3725768"/>
            <a:ext cx="200331" cy="206527"/>
          </a:xfrm>
          <a:prstGeom prst="rect">
            <a:avLst/>
          </a:prstGeom>
        </p:spPr>
      </p:pic>
      <p:pic>
        <p:nvPicPr>
          <p:cNvPr id="25" name="Imagen 24">
            <a:extLst>
              <a:ext uri="{FF2B5EF4-FFF2-40B4-BE49-F238E27FC236}">
                <a16:creationId xmlns:a16="http://schemas.microsoft.com/office/drawing/2014/main" id="{8C845824-6BCE-40D3-A10E-6C2CE1FC834C}"/>
              </a:ext>
            </a:extLst>
          </p:cNvPr>
          <p:cNvPicPr>
            <a:picLocks noChangeAspect="1"/>
          </p:cNvPicPr>
          <p:nvPr/>
        </p:nvPicPr>
        <p:blipFill>
          <a:blip r:embed="rId5"/>
          <a:stretch>
            <a:fillRect/>
          </a:stretch>
        </p:blipFill>
        <p:spPr>
          <a:xfrm>
            <a:off x="11662177" y="3974785"/>
            <a:ext cx="229382" cy="218588"/>
          </a:xfrm>
          <a:prstGeom prst="rect">
            <a:avLst/>
          </a:prstGeom>
        </p:spPr>
      </p:pic>
      <p:sp>
        <p:nvSpPr>
          <p:cNvPr id="39" name="Arc 77">
            <a:extLst>
              <a:ext uri="{FF2B5EF4-FFF2-40B4-BE49-F238E27FC236}">
                <a16:creationId xmlns:a16="http://schemas.microsoft.com/office/drawing/2014/main" id="{64EFB6EF-307B-4E72-BFEA-C9EDF5425DEA}"/>
              </a:ext>
            </a:extLst>
          </p:cNvPr>
          <p:cNvSpPr/>
          <p:nvPr/>
        </p:nvSpPr>
        <p:spPr>
          <a:xfrm rot="5157138" flipV="1">
            <a:off x="8130021" y="1830840"/>
            <a:ext cx="2089380" cy="2242311"/>
          </a:xfrm>
          <a:prstGeom prst="arc">
            <a:avLst>
              <a:gd name="adj1" fmla="val 6766582"/>
              <a:gd name="adj2" fmla="val 1258023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40" name="Rounded Rectangular Callout 17">
            <a:extLst>
              <a:ext uri="{FF2B5EF4-FFF2-40B4-BE49-F238E27FC236}">
                <a16:creationId xmlns:a16="http://schemas.microsoft.com/office/drawing/2014/main" id="{29884076-A626-4A07-8D03-8646486AD969}"/>
              </a:ext>
            </a:extLst>
          </p:cNvPr>
          <p:cNvSpPr/>
          <p:nvPr/>
        </p:nvSpPr>
        <p:spPr>
          <a:xfrm>
            <a:off x="4879680" y="5236779"/>
            <a:ext cx="3994194" cy="1132751"/>
          </a:xfrm>
          <a:prstGeom prst="wedgeRoundRectCallout">
            <a:avLst>
              <a:gd name="adj1" fmla="val -12704"/>
              <a:gd name="adj2" fmla="val -65540"/>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s-MX" sz="1600" dirty="0">
                <a:latin typeface="Open Sans" charset="0"/>
                <a:ea typeface="Open Sans" charset="0"/>
                <a:cs typeface="Open Sans" charset="0"/>
                <a:sym typeface="Open Sans"/>
              </a:rPr>
              <a:t>Some examples of past participles are:</a:t>
            </a:r>
          </a:p>
          <a:p>
            <a:pPr lvl="0" algn="ctr">
              <a:buSzPct val="25000"/>
            </a:pPr>
            <a:r>
              <a:rPr lang="es-MX" sz="1600" i="1" dirty="0">
                <a:latin typeface="Open Sans" charset="0"/>
                <a:ea typeface="Open Sans" charset="0"/>
                <a:cs typeface="Open Sans" charset="0"/>
                <a:sym typeface="Open Sans"/>
              </a:rPr>
              <a:t>be – </a:t>
            </a:r>
            <a:r>
              <a:rPr lang="es-MX" sz="1600" b="1" i="1" dirty="0">
                <a:latin typeface="Open Sans" charset="0"/>
                <a:ea typeface="Open Sans" charset="0"/>
                <a:cs typeface="Open Sans" charset="0"/>
                <a:sym typeface="Open Sans"/>
              </a:rPr>
              <a:t>been</a:t>
            </a:r>
          </a:p>
          <a:p>
            <a:pPr lvl="0" algn="ctr">
              <a:buSzPct val="25000"/>
            </a:pPr>
            <a:r>
              <a:rPr lang="es-MX" sz="1600" i="1" dirty="0">
                <a:latin typeface="Open Sans" charset="0"/>
                <a:ea typeface="Open Sans" charset="0"/>
                <a:cs typeface="Open Sans" charset="0"/>
                <a:sym typeface="Open Sans"/>
              </a:rPr>
              <a:t>eat – </a:t>
            </a:r>
            <a:r>
              <a:rPr lang="es-MX" sz="1600" b="1" i="1" dirty="0">
                <a:latin typeface="Open Sans" charset="0"/>
                <a:ea typeface="Open Sans" charset="0"/>
                <a:cs typeface="Open Sans" charset="0"/>
                <a:sym typeface="Open Sans"/>
              </a:rPr>
              <a:t>eaten</a:t>
            </a:r>
          </a:p>
          <a:p>
            <a:pPr lvl="0" algn="ctr">
              <a:buSzPct val="25000"/>
            </a:pPr>
            <a:r>
              <a:rPr lang="es-ES" sz="1600" i="1" dirty="0">
                <a:latin typeface="Open Sans" charset="0"/>
                <a:ea typeface="Open Sans" charset="0"/>
                <a:cs typeface="Open Sans" charset="0"/>
                <a:sym typeface="Open Sans"/>
              </a:rPr>
              <a:t>h</a:t>
            </a:r>
            <a:r>
              <a:rPr lang="es-MX" sz="1600" i="1" dirty="0">
                <a:latin typeface="Open Sans" charset="0"/>
                <a:ea typeface="Open Sans" charset="0"/>
                <a:cs typeface="Open Sans" charset="0"/>
                <a:sym typeface="Open Sans"/>
              </a:rPr>
              <a:t>ave – </a:t>
            </a:r>
            <a:r>
              <a:rPr lang="es-MX" sz="1600" b="1" i="1" dirty="0">
                <a:latin typeface="Open Sans" charset="0"/>
                <a:ea typeface="Open Sans" charset="0"/>
                <a:cs typeface="Open Sans" charset="0"/>
                <a:sym typeface="Open Sans"/>
              </a:rPr>
              <a:t>had</a:t>
            </a:r>
            <a:endParaRPr lang="en-US" sz="1600" b="1" i="1" dirty="0">
              <a:latin typeface="Open Sans" charset="0"/>
              <a:ea typeface="Open Sans" charset="0"/>
              <a:cs typeface="Open Sans" charset="0"/>
              <a:sym typeface="Open Sans"/>
            </a:endParaRPr>
          </a:p>
        </p:txBody>
      </p:sp>
      <p:sp>
        <p:nvSpPr>
          <p:cNvPr id="41" name="Arc 77">
            <a:extLst>
              <a:ext uri="{FF2B5EF4-FFF2-40B4-BE49-F238E27FC236}">
                <a16:creationId xmlns:a16="http://schemas.microsoft.com/office/drawing/2014/main" id="{C0A07ECE-D79F-43C6-832A-72DA066330C0}"/>
              </a:ext>
            </a:extLst>
          </p:cNvPr>
          <p:cNvSpPr/>
          <p:nvPr/>
        </p:nvSpPr>
        <p:spPr>
          <a:xfrm rot="2955756" flipH="1">
            <a:off x="6442275" y="2703796"/>
            <a:ext cx="2165992" cy="2927986"/>
          </a:xfrm>
          <a:prstGeom prst="arc">
            <a:avLst>
              <a:gd name="adj1" fmla="val 8601517"/>
              <a:gd name="adj2" fmla="val 1258023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sp>
        <p:nvSpPr>
          <p:cNvPr id="42" name="Pentagon 2">
            <a:extLst>
              <a:ext uri="{FF2B5EF4-FFF2-40B4-BE49-F238E27FC236}">
                <a16:creationId xmlns:a16="http://schemas.microsoft.com/office/drawing/2014/main" id="{77247DEA-BAD4-4ACD-8E24-94E98929D4A7}"/>
              </a:ext>
            </a:extLst>
          </p:cNvPr>
          <p:cNvSpPr/>
          <p:nvPr/>
        </p:nvSpPr>
        <p:spPr>
          <a:xfrm>
            <a:off x="9168009" y="5324595"/>
            <a:ext cx="2791327" cy="1117385"/>
          </a:xfrm>
          <a:prstGeom prst="homePlate">
            <a:avLst/>
          </a:prstGeom>
          <a:solidFill>
            <a:srgbClr val="00A7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dirty="0">
                <a:latin typeface="Open Sans"/>
                <a:ea typeface="Open Sans"/>
                <a:cs typeface="Open Sans"/>
                <a:sym typeface="Open Sans"/>
              </a:rPr>
              <a:t>Let’s </a:t>
            </a:r>
            <a:r>
              <a:rPr lang="en-US" sz="1600" dirty="0" err="1">
                <a:latin typeface="Open Sans"/>
                <a:ea typeface="Open Sans"/>
                <a:cs typeface="Open Sans"/>
                <a:sym typeface="Open Sans"/>
              </a:rPr>
              <a:t>practise</a:t>
            </a:r>
            <a:r>
              <a:rPr lang="en-US" sz="1600" dirty="0">
                <a:latin typeface="Open Sans"/>
                <a:ea typeface="Open Sans"/>
                <a:cs typeface="Open Sans"/>
                <a:sym typeface="Open Sans"/>
              </a:rPr>
              <a:t>!</a:t>
            </a:r>
          </a:p>
        </p:txBody>
      </p:sp>
      <p:sp>
        <p:nvSpPr>
          <p:cNvPr id="43" name="Rounded Rectangular Callout 17">
            <a:extLst>
              <a:ext uri="{FF2B5EF4-FFF2-40B4-BE49-F238E27FC236}">
                <a16:creationId xmlns:a16="http://schemas.microsoft.com/office/drawing/2014/main" id="{9E603763-2392-4B1B-BD91-20B8658DA40C}"/>
              </a:ext>
            </a:extLst>
          </p:cNvPr>
          <p:cNvSpPr/>
          <p:nvPr/>
        </p:nvSpPr>
        <p:spPr>
          <a:xfrm>
            <a:off x="826253" y="5340753"/>
            <a:ext cx="3375056" cy="893175"/>
          </a:xfrm>
          <a:prstGeom prst="wedgeRoundRectCallout">
            <a:avLst>
              <a:gd name="adj1" fmla="val -12704"/>
              <a:gd name="adj2" fmla="val -65540"/>
              <a:gd name="adj3" fmla="val 16667"/>
            </a:avLst>
          </a:prstGeom>
          <a:solidFill>
            <a:srgbClr val="C9D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SzPct val="25000"/>
            </a:pPr>
            <a:r>
              <a:rPr lang="en-US" sz="1600" dirty="0">
                <a:latin typeface="Open Sans" charset="0"/>
                <a:ea typeface="Open Sans" charset="0"/>
                <a:cs typeface="Open Sans" charset="0"/>
                <a:sym typeface="Open Sans"/>
              </a:rPr>
              <a:t>The auxiliary verb </a:t>
            </a:r>
            <a:r>
              <a:rPr lang="en-US" sz="1600" i="1" dirty="0">
                <a:latin typeface="Open Sans" charset="0"/>
                <a:ea typeface="Open Sans" charset="0"/>
                <a:cs typeface="Open Sans" charset="0"/>
                <a:sym typeface="Open Sans"/>
              </a:rPr>
              <a:t>have</a:t>
            </a:r>
            <a:r>
              <a:rPr lang="en-US" sz="1600" dirty="0">
                <a:latin typeface="Open Sans" charset="0"/>
                <a:ea typeface="Open Sans" charset="0"/>
                <a:cs typeface="Open Sans" charset="0"/>
                <a:sym typeface="Open Sans"/>
              </a:rPr>
              <a:t> is weak here when we speak, so we pronounce it /</a:t>
            </a:r>
            <a:r>
              <a:rPr lang="en-US" sz="1600" dirty="0" err="1">
                <a:latin typeface="Open Sans" charset="0"/>
                <a:ea typeface="Open Sans" charset="0"/>
                <a:cs typeface="Open Sans" charset="0"/>
                <a:sym typeface="Open Sans"/>
              </a:rPr>
              <a:t>əv</a:t>
            </a:r>
            <a:r>
              <a:rPr lang="en-US" sz="1600" dirty="0">
                <a:latin typeface="Open Sans" charset="0"/>
                <a:ea typeface="Open Sans" charset="0"/>
                <a:cs typeface="Open Sans" charset="0"/>
                <a:sym typeface="Open Sans"/>
              </a:rPr>
              <a:t>/.</a:t>
            </a:r>
          </a:p>
        </p:txBody>
      </p:sp>
      <p:sp>
        <p:nvSpPr>
          <p:cNvPr id="44" name="Arc 77">
            <a:extLst>
              <a:ext uri="{FF2B5EF4-FFF2-40B4-BE49-F238E27FC236}">
                <a16:creationId xmlns:a16="http://schemas.microsoft.com/office/drawing/2014/main" id="{15A6CF75-6C06-4DD3-83AC-EED674887997}"/>
              </a:ext>
            </a:extLst>
          </p:cNvPr>
          <p:cNvSpPr/>
          <p:nvPr/>
        </p:nvSpPr>
        <p:spPr>
          <a:xfrm rot="4820829" flipH="1">
            <a:off x="2677939" y="979616"/>
            <a:ext cx="3732189" cy="5211462"/>
          </a:xfrm>
          <a:prstGeom prst="arc">
            <a:avLst>
              <a:gd name="adj1" fmla="val 9537559"/>
              <a:gd name="adj2" fmla="val 1438816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Open Sans" charset="0"/>
              <a:ea typeface="Open Sans" charset="0"/>
              <a:cs typeface="Open Sans" charset="0"/>
            </a:endParaRPr>
          </a:p>
        </p:txBody>
      </p:sp>
      <p:pic>
        <p:nvPicPr>
          <p:cNvPr id="17" name="Imagen 16">
            <a:extLst>
              <a:ext uri="{FF2B5EF4-FFF2-40B4-BE49-F238E27FC236}">
                <a16:creationId xmlns:a16="http://schemas.microsoft.com/office/drawing/2014/main" id="{8C845824-6BCE-40D3-A10E-6C2CE1FC834C}"/>
              </a:ext>
            </a:extLst>
          </p:cNvPr>
          <p:cNvPicPr>
            <a:picLocks noChangeAspect="1"/>
          </p:cNvPicPr>
          <p:nvPr/>
        </p:nvPicPr>
        <p:blipFill>
          <a:blip r:embed="rId5"/>
          <a:stretch>
            <a:fillRect/>
          </a:stretch>
        </p:blipFill>
        <p:spPr>
          <a:xfrm>
            <a:off x="11583675" y="3461591"/>
            <a:ext cx="229382" cy="218588"/>
          </a:xfrm>
          <a:prstGeom prst="rect">
            <a:avLst/>
          </a:prstGeom>
        </p:spPr>
      </p:pic>
      <p:pic>
        <p:nvPicPr>
          <p:cNvPr id="18" name="Imagen 17">
            <a:extLst>
              <a:ext uri="{FF2B5EF4-FFF2-40B4-BE49-F238E27FC236}">
                <a16:creationId xmlns:a16="http://schemas.microsoft.com/office/drawing/2014/main" id="{5CB5146D-3D57-4304-9926-909AE01AE4F6}"/>
              </a:ext>
            </a:extLst>
          </p:cNvPr>
          <p:cNvPicPr>
            <a:picLocks noChangeAspect="1"/>
          </p:cNvPicPr>
          <p:nvPr/>
        </p:nvPicPr>
        <p:blipFill>
          <a:blip r:embed="rId4"/>
          <a:stretch>
            <a:fillRect/>
          </a:stretch>
        </p:blipFill>
        <p:spPr>
          <a:xfrm>
            <a:off x="11660264" y="3219365"/>
            <a:ext cx="200331" cy="206527"/>
          </a:xfrm>
          <a:prstGeom prst="rect">
            <a:avLst/>
          </a:prstGeom>
        </p:spPr>
      </p:pic>
      <p:sp>
        <p:nvSpPr>
          <p:cNvPr id="23" name="Google Shape;65;p15">
            <a:extLst>
              <a:ext uri="{FF2B5EF4-FFF2-40B4-BE49-F238E27FC236}">
                <a16:creationId xmlns:a16="http://schemas.microsoft.com/office/drawing/2014/main" id="{3F15FE18-C103-4374-8B85-5955C39ED31C}"/>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extLst>
      <p:ext uri="{BB962C8B-B14F-4D97-AF65-F5344CB8AC3E}">
        <p14:creationId xmlns:p14="http://schemas.microsoft.com/office/powerpoint/2010/main" val="412864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dissolv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9"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dissolve">
                                      <p:cBhvr>
                                        <p:cTn id="16" dur="500"/>
                                        <p:tgtEl>
                                          <p:spTgt spid="27"/>
                                        </p:tgtEl>
                                      </p:cBhvr>
                                    </p:animEffect>
                                  </p:childTnLst>
                                </p:cTn>
                              </p:par>
                              <p:par>
                                <p:cTn id="17" presetID="9"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dissolve">
                                      <p:cBhvr>
                                        <p:cTn id="19" dur="500"/>
                                        <p:tgtEl>
                                          <p:spTgt spid="25"/>
                                        </p:tgtEl>
                                      </p:cBhvr>
                                    </p:animEffect>
                                  </p:childTnLst>
                                </p:cTn>
                              </p:par>
                              <p:par>
                                <p:cTn id="20" presetID="9"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ssolve">
                                      <p:cBhvr>
                                        <p:cTn id="22" dur="500"/>
                                        <p:tgtEl>
                                          <p:spTgt spid="17"/>
                                        </p:tgtEl>
                                      </p:cBhvr>
                                    </p:animEffect>
                                  </p:childTnLst>
                                </p:cTn>
                              </p:par>
                              <p:par>
                                <p:cTn id="23" presetID="9"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dissolve">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dissolve">
                                      <p:cBhvr>
                                        <p:cTn id="30" dur="500"/>
                                        <p:tgtEl>
                                          <p:spTgt spid="4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dissolve">
                                      <p:cBhvr>
                                        <p:cTn id="38" dur="500"/>
                                        <p:tgtEl>
                                          <p:spTgt spid="4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dissolve">
                                      <p:cBhvr>
                                        <p:cTn id="4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9" grpId="0" animBg="1"/>
      <p:bldP spid="40" grpId="0" animBg="1"/>
      <p:bldP spid="41" grpId="0" animBg="1"/>
      <p:bldP spid="42" grpId="0" animBg="1"/>
      <p:bldP spid="43" grpId="0" animBg="1"/>
      <p:bldP spid="4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6"/>
        <p:cNvGrpSpPr/>
        <p:nvPr/>
      </p:nvGrpSpPr>
      <p:grpSpPr>
        <a:xfrm>
          <a:off x="0" y="0"/>
          <a:ext cx="0" cy="0"/>
          <a:chOff x="0" y="0"/>
          <a:chExt cx="0" cy="0"/>
        </a:xfrm>
      </p:grpSpPr>
      <p:sp>
        <p:nvSpPr>
          <p:cNvPr id="294" name="Shape 294"/>
          <p:cNvSpPr txBox="1"/>
          <p:nvPr/>
        </p:nvSpPr>
        <p:spPr>
          <a:xfrm>
            <a:off x="514983" y="4795880"/>
            <a:ext cx="10058400" cy="4800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9E3611"/>
              </a:buClr>
              <a:buSzPct val="25000"/>
              <a:buFont typeface="Noto Sans Symbols"/>
              <a:buNone/>
            </a:pPr>
            <a:endParaRPr sz="1600" i="1" dirty="0">
              <a:solidFill>
                <a:srgbClr val="1C4587"/>
              </a:solidFill>
              <a:latin typeface="Open Sans"/>
              <a:ea typeface="Open Sans"/>
              <a:cs typeface="Open Sans"/>
              <a:sym typeface="Open Sans"/>
            </a:endParaRPr>
          </a:p>
        </p:txBody>
      </p:sp>
      <p:sp>
        <p:nvSpPr>
          <p:cNvPr id="2" name="TextBox 1"/>
          <p:cNvSpPr txBox="1"/>
          <p:nvPr/>
        </p:nvSpPr>
        <p:spPr>
          <a:xfrm>
            <a:off x="464551" y="1690771"/>
            <a:ext cx="11429969" cy="4770537"/>
          </a:xfrm>
          <a:prstGeom prst="rect">
            <a:avLst/>
          </a:prstGeom>
          <a:noFill/>
        </p:spPr>
        <p:txBody>
          <a:bodyPr wrap="square" rtlCol="0">
            <a:spAutoFit/>
          </a:bodyPr>
          <a:lstStyle/>
          <a:p>
            <a:endParaRPr lang="en-GB" sz="1600" dirty="0"/>
          </a:p>
          <a:p>
            <a:pPr marL="342900" indent="-342900">
              <a:buAutoNum type="arabicPeriod"/>
            </a:pPr>
            <a:r>
              <a:rPr lang="en-GB" sz="1600" dirty="0"/>
              <a:t>My sister…………………….(play) football really well. I’m not very good at it, but with her help, I might </a:t>
            </a:r>
          </a:p>
          <a:p>
            <a:endParaRPr lang="en-GB" sz="1600" dirty="0"/>
          </a:p>
          <a:p>
            <a:r>
              <a:rPr lang="en-GB" sz="1600" dirty="0"/>
              <a:t>      ……………………………………..……..</a:t>
            </a:r>
            <a:r>
              <a:rPr lang="en-US" sz="1600" dirty="0"/>
              <a:t>(improve) in the future.</a:t>
            </a:r>
            <a:r>
              <a:rPr lang="en-GB" sz="1600" dirty="0"/>
              <a:t> </a:t>
            </a:r>
          </a:p>
          <a:p>
            <a:endParaRPr lang="en-GB" sz="1600" dirty="0"/>
          </a:p>
          <a:p>
            <a:r>
              <a:rPr lang="en-GB" sz="1600" dirty="0"/>
              <a:t>2. We...........................................................(go) shopping alone when we went to Paris on the school trip last year.</a:t>
            </a:r>
          </a:p>
          <a:p>
            <a:endParaRPr lang="en-GB" sz="1600" dirty="0"/>
          </a:p>
          <a:p>
            <a:r>
              <a:rPr lang="en-GB" sz="1600" dirty="0"/>
              <a:t>3. I’m so tired today that I………………………….(concentrate). I……………………………..….(go) to bed so late last night.</a:t>
            </a:r>
          </a:p>
          <a:p>
            <a:endParaRPr lang="en-GB" sz="1600" dirty="0"/>
          </a:p>
          <a:p>
            <a:r>
              <a:rPr lang="en-GB" sz="1600" dirty="0"/>
              <a:t>4. Sit down! You……………………………(wash) the dishes! I’ll do it later when you leave.</a:t>
            </a:r>
          </a:p>
          <a:p>
            <a:endParaRPr lang="en-GB" sz="1600" dirty="0"/>
          </a:p>
          <a:p>
            <a:r>
              <a:rPr lang="en-GB" sz="1600" dirty="0"/>
              <a:t>5. ………………..I………………………(cut) my hair or not? What do you think?</a:t>
            </a:r>
          </a:p>
          <a:p>
            <a:endParaRPr lang="en-GB" sz="1600" dirty="0"/>
          </a:p>
          <a:p>
            <a:r>
              <a:rPr lang="en-GB" sz="1600" dirty="0"/>
              <a:t>6. My best friends………………………..(do) extra homework when they were badly behaved at school.</a:t>
            </a:r>
          </a:p>
          <a:p>
            <a:endParaRPr lang="en-GB" sz="1600" dirty="0"/>
          </a:p>
          <a:p>
            <a:r>
              <a:rPr lang="en-GB" sz="1600" dirty="0"/>
              <a:t>7. …………………you………………. (speak) to the teacher for me, please, and ask if I can have extra time?</a:t>
            </a:r>
          </a:p>
          <a:p>
            <a:endParaRPr lang="en-GB" sz="1600" dirty="0"/>
          </a:p>
          <a:p>
            <a:r>
              <a:rPr lang="en-GB" sz="1600" dirty="0"/>
              <a:t>8. We……………………………………(eat) chewing gum in school.</a:t>
            </a:r>
          </a:p>
          <a:p>
            <a:pPr marL="342900" indent="-342900">
              <a:buAutoNum type="arabicPeriod"/>
            </a:pPr>
            <a:endParaRPr lang="en-GB" sz="1600" dirty="0"/>
          </a:p>
        </p:txBody>
      </p:sp>
      <p:sp>
        <p:nvSpPr>
          <p:cNvPr id="29" name="Shape 81"/>
          <p:cNvSpPr txBox="1">
            <a:spLocks/>
          </p:cNvSpPr>
          <p:nvPr/>
        </p:nvSpPr>
        <p:spPr>
          <a:xfrm>
            <a:off x="450601" y="229388"/>
            <a:ext cx="6749127" cy="798166"/>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3700" b="0" i="0" u="none" strike="noStrike" cap="none">
                <a:solidFill>
                  <a:schemeClr val="dk1"/>
                </a:solidFill>
                <a:latin typeface="Arial"/>
                <a:ea typeface="Arial"/>
                <a:cs typeface="Arial"/>
                <a:sym typeface="Arial"/>
              </a:defRPr>
            </a:lvl1pPr>
            <a:lvl2pPr lvl="1">
              <a:spcBef>
                <a:spcPts val="0"/>
              </a:spcBef>
              <a:buClr>
                <a:schemeClr val="dk1"/>
              </a:buClr>
              <a:buSzPct val="100000"/>
              <a:buNone/>
              <a:defRPr sz="3700">
                <a:solidFill>
                  <a:schemeClr val="dk1"/>
                </a:solidFill>
              </a:defRPr>
            </a:lvl2pPr>
            <a:lvl3pPr lvl="2">
              <a:spcBef>
                <a:spcPts val="0"/>
              </a:spcBef>
              <a:buClr>
                <a:schemeClr val="dk1"/>
              </a:buClr>
              <a:buSzPct val="100000"/>
              <a:buNone/>
              <a:defRPr sz="3700">
                <a:solidFill>
                  <a:schemeClr val="dk1"/>
                </a:solidFill>
              </a:defRPr>
            </a:lvl3pPr>
            <a:lvl4pPr lvl="3">
              <a:spcBef>
                <a:spcPts val="0"/>
              </a:spcBef>
              <a:buClr>
                <a:schemeClr val="dk1"/>
              </a:buClr>
              <a:buSzPct val="100000"/>
              <a:buNone/>
              <a:defRPr sz="3700">
                <a:solidFill>
                  <a:schemeClr val="dk1"/>
                </a:solidFill>
              </a:defRPr>
            </a:lvl4pPr>
            <a:lvl5pPr lvl="4">
              <a:spcBef>
                <a:spcPts val="0"/>
              </a:spcBef>
              <a:buClr>
                <a:schemeClr val="dk1"/>
              </a:buClr>
              <a:buSzPct val="100000"/>
              <a:buNone/>
              <a:defRPr sz="3700">
                <a:solidFill>
                  <a:schemeClr val="dk1"/>
                </a:solidFill>
              </a:defRPr>
            </a:lvl5pPr>
            <a:lvl6pPr lvl="5">
              <a:spcBef>
                <a:spcPts val="0"/>
              </a:spcBef>
              <a:buClr>
                <a:schemeClr val="dk1"/>
              </a:buClr>
              <a:buSzPct val="100000"/>
              <a:buNone/>
              <a:defRPr sz="3700">
                <a:solidFill>
                  <a:schemeClr val="dk1"/>
                </a:solidFill>
              </a:defRPr>
            </a:lvl6pPr>
            <a:lvl7pPr lvl="6">
              <a:spcBef>
                <a:spcPts val="0"/>
              </a:spcBef>
              <a:buClr>
                <a:schemeClr val="dk1"/>
              </a:buClr>
              <a:buSzPct val="100000"/>
              <a:buNone/>
              <a:defRPr sz="3700">
                <a:solidFill>
                  <a:schemeClr val="dk1"/>
                </a:solidFill>
              </a:defRPr>
            </a:lvl7pPr>
            <a:lvl8pPr lvl="7">
              <a:spcBef>
                <a:spcPts val="0"/>
              </a:spcBef>
              <a:buClr>
                <a:schemeClr val="dk1"/>
              </a:buClr>
              <a:buSzPct val="100000"/>
              <a:buNone/>
              <a:defRPr sz="3700">
                <a:solidFill>
                  <a:schemeClr val="dk1"/>
                </a:solidFill>
              </a:defRPr>
            </a:lvl8pPr>
            <a:lvl9pPr lvl="8">
              <a:spcBef>
                <a:spcPts val="0"/>
              </a:spcBef>
              <a:buClr>
                <a:schemeClr val="dk1"/>
              </a:buClr>
              <a:buSzPct val="100000"/>
              <a:buNone/>
              <a:defRPr sz="3700">
                <a:solidFill>
                  <a:schemeClr val="dk1"/>
                </a:solidFill>
              </a:defRPr>
            </a:lvl9pPr>
          </a:lstStyle>
          <a:p>
            <a:pPr>
              <a:lnSpc>
                <a:spcPct val="90000"/>
              </a:lnSpc>
              <a:buSzPct val="25000"/>
              <a:buFont typeface="Rokkitt"/>
              <a:buNone/>
            </a:pPr>
            <a:r>
              <a:rPr lang="en-US" sz="4400" b="1" dirty="0">
                <a:solidFill>
                  <a:srgbClr val="1C4587"/>
                </a:solidFill>
                <a:latin typeface="Open Sans"/>
                <a:ea typeface="Open Sans"/>
                <a:cs typeface="Open Sans"/>
                <a:sym typeface="Open Sans"/>
              </a:rPr>
              <a:t>Practice activities</a:t>
            </a:r>
            <a:endParaRPr lang="en-US" sz="4400" dirty="0">
              <a:solidFill>
                <a:srgbClr val="1C4587"/>
              </a:solidFill>
              <a:latin typeface="Open Sans"/>
              <a:ea typeface="Open Sans"/>
              <a:cs typeface="Open Sans"/>
              <a:sym typeface="Open Sans"/>
            </a:endParaRPr>
          </a:p>
        </p:txBody>
      </p:sp>
      <p:sp>
        <p:nvSpPr>
          <p:cNvPr id="30" name="Shape 82"/>
          <p:cNvSpPr txBox="1">
            <a:spLocks/>
          </p:cNvSpPr>
          <p:nvPr/>
        </p:nvSpPr>
        <p:spPr>
          <a:xfrm>
            <a:off x="464551" y="905812"/>
            <a:ext cx="11480401" cy="414180"/>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2100"/>
              </a:spcAft>
              <a:buClr>
                <a:schemeClr val="dk2"/>
              </a:buClr>
              <a:buSzPct val="100000"/>
              <a:buChar char="●"/>
              <a:defRPr sz="2400" b="0" i="0" u="none" strike="noStrike" cap="none">
                <a:solidFill>
                  <a:schemeClr val="dk2"/>
                </a:solidFill>
                <a:latin typeface="Arial"/>
                <a:ea typeface="Arial"/>
                <a:cs typeface="Arial"/>
                <a:sym typeface="Arial"/>
              </a:defRPr>
            </a:lvl1pPr>
            <a:lvl2pPr marR="0" lvl="1"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2pPr>
            <a:lvl3pPr marR="0" lvl="2"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3pPr>
            <a:lvl4pPr marR="0" lvl="3"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4pPr>
            <a:lvl5pPr marR="0" lvl="4"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5pPr>
            <a:lvl6pPr marR="0" lvl="5"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6pPr>
            <a:lvl7pPr marR="0" lvl="6"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7pPr>
            <a:lvl8pPr marR="0" lvl="7"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8pPr>
            <a:lvl9pPr marR="0" lvl="8" algn="l" rtl="0">
              <a:lnSpc>
                <a:spcPct val="115000"/>
              </a:lnSpc>
              <a:spcBef>
                <a:spcPts val="0"/>
              </a:spcBef>
              <a:spcAft>
                <a:spcPts val="2100"/>
              </a:spcAft>
              <a:buClr>
                <a:schemeClr val="dk2"/>
              </a:buClr>
              <a:buSzPct val="100000"/>
              <a:buChar char="■"/>
              <a:defRPr sz="1900" b="0" i="0" u="none" strike="noStrike" cap="none">
                <a:solidFill>
                  <a:schemeClr val="dk2"/>
                </a:solidFill>
                <a:latin typeface="Arial"/>
                <a:ea typeface="Arial"/>
                <a:cs typeface="Arial"/>
                <a:sym typeface="Arial"/>
              </a:defRPr>
            </a:lvl9pPr>
          </a:lstStyle>
          <a:p>
            <a:pPr lvl="0">
              <a:lnSpc>
                <a:spcPct val="90000"/>
              </a:lnSpc>
              <a:spcAft>
                <a:spcPts val="0"/>
              </a:spcAft>
              <a:buClr>
                <a:srgbClr val="9E3611"/>
              </a:buClr>
              <a:buSzPct val="25000"/>
              <a:buNone/>
            </a:pPr>
            <a:r>
              <a:rPr lang="en-US" sz="2000" b="1" dirty="0">
                <a:solidFill>
                  <a:srgbClr val="1C4587"/>
                </a:solidFill>
                <a:latin typeface="Open Sans"/>
                <a:ea typeface="Open Sans"/>
                <a:cs typeface="Open Sans"/>
                <a:sym typeface="Open Sans"/>
              </a:rPr>
              <a:t>Use a modal verb + the correct form of the verbs in brackets to complete the gaps. Some of the modals might be negative, or the sentence could be in the past, so look at the context carefully.</a:t>
            </a:r>
          </a:p>
          <a:p>
            <a:pPr lvl="0">
              <a:lnSpc>
                <a:spcPct val="90000"/>
              </a:lnSpc>
              <a:spcBef>
                <a:spcPts val="1200"/>
              </a:spcBef>
              <a:buClr>
                <a:srgbClr val="9E3611"/>
              </a:buClr>
              <a:buSzPct val="25000"/>
              <a:buNone/>
            </a:pPr>
            <a:endParaRPr lang="en-US" sz="2000" b="1" i="1" dirty="0">
              <a:solidFill>
                <a:schemeClr val="dk1"/>
              </a:solidFill>
              <a:latin typeface="Open Sans"/>
              <a:ea typeface="Open Sans"/>
              <a:cs typeface="Open Sans"/>
              <a:sym typeface="Open Sans"/>
            </a:endParaRPr>
          </a:p>
        </p:txBody>
      </p:sp>
      <p:sp>
        <p:nvSpPr>
          <p:cNvPr id="5" name="Rectángulo 4">
            <a:extLst>
              <a:ext uri="{FF2B5EF4-FFF2-40B4-BE49-F238E27FC236}">
                <a16:creationId xmlns:a16="http://schemas.microsoft.com/office/drawing/2014/main" id="{C0A0A29B-F29A-4857-AD5B-00F338DA642E}"/>
              </a:ext>
            </a:extLst>
          </p:cNvPr>
          <p:cNvSpPr/>
          <p:nvPr/>
        </p:nvSpPr>
        <p:spPr>
          <a:xfrm>
            <a:off x="2081141" y="1793623"/>
            <a:ext cx="1005403" cy="338554"/>
          </a:xfrm>
          <a:prstGeom prst="rect">
            <a:avLst/>
          </a:prstGeom>
        </p:spPr>
        <p:txBody>
          <a:bodyPr wrap="none">
            <a:spAutoFit/>
          </a:bodyPr>
          <a:lstStyle/>
          <a:p>
            <a:r>
              <a:rPr lang="en-GB" sz="1600" b="1" dirty="0">
                <a:solidFill>
                  <a:srgbClr val="00B0F0"/>
                </a:solidFill>
              </a:rPr>
              <a:t>can play</a:t>
            </a:r>
            <a:endParaRPr lang="en-US" sz="1600" b="1" dirty="0">
              <a:solidFill>
                <a:srgbClr val="00B0F0"/>
              </a:solidFill>
            </a:endParaRPr>
          </a:p>
        </p:txBody>
      </p:sp>
      <p:sp>
        <p:nvSpPr>
          <p:cNvPr id="31" name="Rectángulo 30">
            <a:extLst>
              <a:ext uri="{FF2B5EF4-FFF2-40B4-BE49-F238E27FC236}">
                <a16:creationId xmlns:a16="http://schemas.microsoft.com/office/drawing/2014/main" id="{126D1857-BF17-4E27-8DA4-75CE5002500F}"/>
              </a:ext>
            </a:extLst>
          </p:cNvPr>
          <p:cNvSpPr/>
          <p:nvPr/>
        </p:nvSpPr>
        <p:spPr>
          <a:xfrm>
            <a:off x="1136262" y="2283651"/>
            <a:ext cx="1999265" cy="338554"/>
          </a:xfrm>
          <a:prstGeom prst="rect">
            <a:avLst/>
          </a:prstGeom>
        </p:spPr>
        <p:txBody>
          <a:bodyPr wrap="none">
            <a:spAutoFit/>
          </a:bodyPr>
          <a:lstStyle/>
          <a:p>
            <a:r>
              <a:rPr lang="en-GB" sz="1600" b="1" dirty="0">
                <a:solidFill>
                  <a:srgbClr val="00B0F0"/>
                </a:solidFill>
              </a:rPr>
              <a:t>be able to improve</a:t>
            </a:r>
            <a:endParaRPr lang="en-US" sz="1600" b="1" dirty="0">
              <a:solidFill>
                <a:srgbClr val="00B0F0"/>
              </a:solidFill>
            </a:endParaRPr>
          </a:p>
        </p:txBody>
      </p:sp>
      <p:sp>
        <p:nvSpPr>
          <p:cNvPr id="32" name="Rectángulo 31">
            <a:extLst>
              <a:ext uri="{FF2B5EF4-FFF2-40B4-BE49-F238E27FC236}">
                <a16:creationId xmlns:a16="http://schemas.microsoft.com/office/drawing/2014/main" id="{9F46EBED-0950-4A45-8B1F-5F294D400B0A}"/>
              </a:ext>
            </a:extLst>
          </p:cNvPr>
          <p:cNvSpPr/>
          <p:nvPr/>
        </p:nvSpPr>
        <p:spPr>
          <a:xfrm>
            <a:off x="1544225" y="2778185"/>
            <a:ext cx="2332690" cy="338554"/>
          </a:xfrm>
          <a:prstGeom prst="rect">
            <a:avLst/>
          </a:prstGeom>
        </p:spPr>
        <p:txBody>
          <a:bodyPr wrap="none">
            <a:spAutoFit/>
          </a:bodyPr>
          <a:lstStyle/>
          <a:p>
            <a:r>
              <a:rPr lang="en-GB" sz="1600" b="1" dirty="0">
                <a:solidFill>
                  <a:srgbClr val="00B0F0"/>
                </a:solidFill>
              </a:rPr>
              <a:t>weren’t allowed to go</a:t>
            </a:r>
            <a:endParaRPr lang="en-US" sz="1600" b="1" dirty="0">
              <a:solidFill>
                <a:srgbClr val="00B0F0"/>
              </a:solidFill>
            </a:endParaRPr>
          </a:p>
        </p:txBody>
      </p:sp>
      <p:sp>
        <p:nvSpPr>
          <p:cNvPr id="33" name="Rectángulo 32">
            <a:extLst>
              <a:ext uri="{FF2B5EF4-FFF2-40B4-BE49-F238E27FC236}">
                <a16:creationId xmlns:a16="http://schemas.microsoft.com/office/drawing/2014/main" id="{60B8BEA3-221A-4FBD-A93C-6B6C0BCCA74B}"/>
              </a:ext>
            </a:extLst>
          </p:cNvPr>
          <p:cNvSpPr/>
          <p:nvPr/>
        </p:nvSpPr>
        <p:spPr>
          <a:xfrm>
            <a:off x="3022984" y="3257848"/>
            <a:ext cx="1883849" cy="338554"/>
          </a:xfrm>
          <a:prstGeom prst="rect">
            <a:avLst/>
          </a:prstGeom>
        </p:spPr>
        <p:txBody>
          <a:bodyPr wrap="none">
            <a:spAutoFit/>
          </a:bodyPr>
          <a:lstStyle/>
          <a:p>
            <a:r>
              <a:rPr lang="en-GB" sz="1600" b="1" dirty="0">
                <a:solidFill>
                  <a:srgbClr val="00B0F0"/>
                </a:solidFill>
              </a:rPr>
              <a:t>can’t concentrate</a:t>
            </a:r>
            <a:endParaRPr lang="en-US" sz="1600" b="1" dirty="0">
              <a:solidFill>
                <a:srgbClr val="00B0F0"/>
              </a:solidFill>
            </a:endParaRPr>
          </a:p>
        </p:txBody>
      </p:sp>
      <p:sp>
        <p:nvSpPr>
          <p:cNvPr id="34" name="Rectángulo 33">
            <a:extLst>
              <a:ext uri="{FF2B5EF4-FFF2-40B4-BE49-F238E27FC236}">
                <a16:creationId xmlns:a16="http://schemas.microsoft.com/office/drawing/2014/main" id="{35C9EAC8-93A3-418D-811E-E63EB230DE62}"/>
              </a:ext>
            </a:extLst>
          </p:cNvPr>
          <p:cNvSpPr/>
          <p:nvPr/>
        </p:nvSpPr>
        <p:spPr>
          <a:xfrm>
            <a:off x="6617640" y="3243401"/>
            <a:ext cx="2179603" cy="338554"/>
          </a:xfrm>
          <a:prstGeom prst="rect">
            <a:avLst/>
          </a:prstGeom>
        </p:spPr>
        <p:txBody>
          <a:bodyPr wrap="none">
            <a:spAutoFit/>
          </a:bodyPr>
          <a:lstStyle/>
          <a:p>
            <a:r>
              <a:rPr lang="en-GB" sz="1600" b="1" dirty="0">
                <a:solidFill>
                  <a:srgbClr val="00B0F0"/>
                </a:solidFill>
              </a:rPr>
              <a:t>shouldn’t have gone</a:t>
            </a:r>
            <a:endParaRPr lang="en-US" sz="1600" b="1" dirty="0">
              <a:solidFill>
                <a:srgbClr val="00B0F0"/>
              </a:solidFill>
            </a:endParaRPr>
          </a:p>
        </p:txBody>
      </p:sp>
      <p:sp>
        <p:nvSpPr>
          <p:cNvPr id="35" name="Rectángulo 34">
            <a:extLst>
              <a:ext uri="{FF2B5EF4-FFF2-40B4-BE49-F238E27FC236}">
                <a16:creationId xmlns:a16="http://schemas.microsoft.com/office/drawing/2014/main" id="{4B210567-0C49-4D77-A94F-69453C77C4E3}"/>
              </a:ext>
            </a:extLst>
          </p:cNvPr>
          <p:cNvSpPr/>
          <p:nvPr/>
        </p:nvSpPr>
        <p:spPr>
          <a:xfrm>
            <a:off x="2221936" y="3741133"/>
            <a:ext cx="2032929" cy="338554"/>
          </a:xfrm>
          <a:prstGeom prst="rect">
            <a:avLst/>
          </a:prstGeom>
        </p:spPr>
        <p:txBody>
          <a:bodyPr wrap="none">
            <a:spAutoFit/>
          </a:bodyPr>
          <a:lstStyle/>
          <a:p>
            <a:r>
              <a:rPr lang="en-GB" sz="1600" b="1" dirty="0">
                <a:solidFill>
                  <a:srgbClr val="00B0F0"/>
                </a:solidFill>
              </a:rPr>
              <a:t>don’t have to wash</a:t>
            </a:r>
            <a:endParaRPr lang="en-US" sz="1600" b="1" dirty="0">
              <a:solidFill>
                <a:srgbClr val="00B0F0"/>
              </a:solidFill>
            </a:endParaRPr>
          </a:p>
        </p:txBody>
      </p:sp>
      <p:sp>
        <p:nvSpPr>
          <p:cNvPr id="36" name="Rectángulo 35">
            <a:extLst>
              <a:ext uri="{FF2B5EF4-FFF2-40B4-BE49-F238E27FC236}">
                <a16:creationId xmlns:a16="http://schemas.microsoft.com/office/drawing/2014/main" id="{3C9CC7ED-C3AA-4D96-8E85-D8AD41A55114}"/>
              </a:ext>
            </a:extLst>
          </p:cNvPr>
          <p:cNvSpPr/>
          <p:nvPr/>
        </p:nvSpPr>
        <p:spPr>
          <a:xfrm>
            <a:off x="1041523" y="4235667"/>
            <a:ext cx="878767" cy="338554"/>
          </a:xfrm>
          <a:prstGeom prst="rect">
            <a:avLst/>
          </a:prstGeom>
        </p:spPr>
        <p:txBody>
          <a:bodyPr wrap="none">
            <a:spAutoFit/>
          </a:bodyPr>
          <a:lstStyle/>
          <a:p>
            <a:r>
              <a:rPr lang="en-GB" sz="1600" b="1" dirty="0">
                <a:solidFill>
                  <a:srgbClr val="00B0F0"/>
                </a:solidFill>
              </a:rPr>
              <a:t>Should</a:t>
            </a:r>
            <a:endParaRPr lang="en-US" sz="1600" b="1" dirty="0">
              <a:solidFill>
                <a:srgbClr val="00B0F0"/>
              </a:solidFill>
            </a:endParaRPr>
          </a:p>
        </p:txBody>
      </p:sp>
      <p:sp>
        <p:nvSpPr>
          <p:cNvPr id="37" name="Rectángulo 36">
            <a:extLst>
              <a:ext uri="{FF2B5EF4-FFF2-40B4-BE49-F238E27FC236}">
                <a16:creationId xmlns:a16="http://schemas.microsoft.com/office/drawing/2014/main" id="{487E294D-7CF7-4EAB-8EFA-D785F853CD12}"/>
              </a:ext>
            </a:extLst>
          </p:cNvPr>
          <p:cNvSpPr/>
          <p:nvPr/>
        </p:nvSpPr>
        <p:spPr>
          <a:xfrm>
            <a:off x="2632825" y="4241298"/>
            <a:ext cx="492443" cy="338554"/>
          </a:xfrm>
          <a:prstGeom prst="rect">
            <a:avLst/>
          </a:prstGeom>
        </p:spPr>
        <p:txBody>
          <a:bodyPr wrap="none">
            <a:spAutoFit/>
          </a:bodyPr>
          <a:lstStyle/>
          <a:p>
            <a:r>
              <a:rPr lang="en-GB" sz="1600" b="1" dirty="0">
                <a:solidFill>
                  <a:srgbClr val="00B0F0"/>
                </a:solidFill>
              </a:rPr>
              <a:t>cut</a:t>
            </a:r>
            <a:endParaRPr lang="en-US" sz="1600" b="1" dirty="0">
              <a:solidFill>
                <a:srgbClr val="00B0F0"/>
              </a:solidFill>
            </a:endParaRPr>
          </a:p>
        </p:txBody>
      </p:sp>
      <p:sp>
        <p:nvSpPr>
          <p:cNvPr id="38" name="Rectángulo 37">
            <a:extLst>
              <a:ext uri="{FF2B5EF4-FFF2-40B4-BE49-F238E27FC236}">
                <a16:creationId xmlns:a16="http://schemas.microsoft.com/office/drawing/2014/main" id="{FC3FD65C-3BE8-4FB4-8235-84909653B32C}"/>
              </a:ext>
            </a:extLst>
          </p:cNvPr>
          <p:cNvSpPr/>
          <p:nvPr/>
        </p:nvSpPr>
        <p:spPr>
          <a:xfrm>
            <a:off x="2594197" y="4717640"/>
            <a:ext cx="1107996" cy="338554"/>
          </a:xfrm>
          <a:prstGeom prst="rect">
            <a:avLst/>
          </a:prstGeom>
        </p:spPr>
        <p:txBody>
          <a:bodyPr wrap="none">
            <a:spAutoFit/>
          </a:bodyPr>
          <a:lstStyle/>
          <a:p>
            <a:r>
              <a:rPr lang="en-GB" sz="1600" b="1" dirty="0">
                <a:solidFill>
                  <a:srgbClr val="00B0F0"/>
                </a:solidFill>
              </a:rPr>
              <a:t>had to do</a:t>
            </a:r>
            <a:endParaRPr lang="en-US" sz="1600" b="1" dirty="0">
              <a:solidFill>
                <a:srgbClr val="00B0F0"/>
              </a:solidFill>
            </a:endParaRPr>
          </a:p>
        </p:txBody>
      </p:sp>
      <p:sp>
        <p:nvSpPr>
          <p:cNvPr id="39" name="Rectángulo 38">
            <a:extLst>
              <a:ext uri="{FF2B5EF4-FFF2-40B4-BE49-F238E27FC236}">
                <a16:creationId xmlns:a16="http://schemas.microsoft.com/office/drawing/2014/main" id="{FCD586F8-1E7F-4B60-8812-27512985681C}"/>
              </a:ext>
            </a:extLst>
          </p:cNvPr>
          <p:cNvSpPr/>
          <p:nvPr/>
        </p:nvSpPr>
        <p:spPr>
          <a:xfrm>
            <a:off x="915375" y="5210782"/>
            <a:ext cx="1233030" cy="338554"/>
          </a:xfrm>
          <a:prstGeom prst="rect">
            <a:avLst/>
          </a:prstGeom>
        </p:spPr>
        <p:txBody>
          <a:bodyPr wrap="none">
            <a:spAutoFit/>
          </a:bodyPr>
          <a:lstStyle/>
          <a:p>
            <a:r>
              <a:rPr lang="en-GB" sz="1600" b="1" dirty="0">
                <a:solidFill>
                  <a:srgbClr val="00B0F0"/>
                </a:solidFill>
              </a:rPr>
              <a:t>Would/Will</a:t>
            </a:r>
            <a:endParaRPr lang="en-US" sz="1600" b="1" dirty="0">
              <a:solidFill>
                <a:srgbClr val="00B0F0"/>
              </a:solidFill>
            </a:endParaRPr>
          </a:p>
        </p:txBody>
      </p:sp>
      <p:sp>
        <p:nvSpPr>
          <p:cNvPr id="40" name="Rectángulo 39">
            <a:extLst>
              <a:ext uri="{FF2B5EF4-FFF2-40B4-BE49-F238E27FC236}">
                <a16:creationId xmlns:a16="http://schemas.microsoft.com/office/drawing/2014/main" id="{43500015-7715-41A3-A230-C03DABC31977}"/>
              </a:ext>
            </a:extLst>
          </p:cNvPr>
          <p:cNvSpPr/>
          <p:nvPr/>
        </p:nvSpPr>
        <p:spPr>
          <a:xfrm>
            <a:off x="2829308" y="5210782"/>
            <a:ext cx="764953" cy="338554"/>
          </a:xfrm>
          <a:prstGeom prst="rect">
            <a:avLst/>
          </a:prstGeom>
        </p:spPr>
        <p:txBody>
          <a:bodyPr wrap="none">
            <a:spAutoFit/>
          </a:bodyPr>
          <a:lstStyle/>
          <a:p>
            <a:r>
              <a:rPr lang="en-GB" sz="1600" b="1" dirty="0">
                <a:solidFill>
                  <a:srgbClr val="00B0F0"/>
                </a:solidFill>
              </a:rPr>
              <a:t>speak</a:t>
            </a:r>
            <a:endParaRPr lang="en-US" sz="1600" b="1" dirty="0">
              <a:solidFill>
                <a:srgbClr val="00B0F0"/>
              </a:solidFill>
            </a:endParaRPr>
          </a:p>
        </p:txBody>
      </p:sp>
      <p:sp>
        <p:nvSpPr>
          <p:cNvPr id="41" name="Rectángulo 40">
            <a:extLst>
              <a:ext uri="{FF2B5EF4-FFF2-40B4-BE49-F238E27FC236}">
                <a16:creationId xmlns:a16="http://schemas.microsoft.com/office/drawing/2014/main" id="{C089DE91-4C7A-41FE-AB59-29D1817CE9B6}"/>
              </a:ext>
            </a:extLst>
          </p:cNvPr>
          <p:cNvSpPr/>
          <p:nvPr/>
        </p:nvSpPr>
        <p:spPr>
          <a:xfrm>
            <a:off x="1823905" y="5701899"/>
            <a:ext cx="1281120" cy="338554"/>
          </a:xfrm>
          <a:prstGeom prst="rect">
            <a:avLst/>
          </a:prstGeom>
        </p:spPr>
        <p:txBody>
          <a:bodyPr wrap="none">
            <a:spAutoFit/>
          </a:bodyPr>
          <a:lstStyle/>
          <a:p>
            <a:r>
              <a:rPr lang="en-GB" sz="1600" b="1" dirty="0">
                <a:solidFill>
                  <a:srgbClr val="00B0F0"/>
                </a:solidFill>
              </a:rPr>
              <a:t>mustn’t eat</a:t>
            </a:r>
            <a:endParaRPr lang="en-US" sz="1600" b="1" dirty="0">
              <a:solidFill>
                <a:srgbClr val="00B0F0"/>
              </a:solidFill>
            </a:endParaRPr>
          </a:p>
        </p:txBody>
      </p:sp>
      <p:sp>
        <p:nvSpPr>
          <p:cNvPr id="19" name="Google Shape;65;p15">
            <a:extLst>
              <a:ext uri="{FF2B5EF4-FFF2-40B4-BE49-F238E27FC236}">
                <a16:creationId xmlns:a16="http://schemas.microsoft.com/office/drawing/2014/main" id="{108E0DF6-27C3-452F-B9A1-2DA361F80300}"/>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1">
                                            <p:txEl>
                                              <p:pRg st="0" end="0"/>
                                            </p:txEl>
                                          </p:spTgt>
                                        </p:tgtEl>
                                        <p:attrNameLst>
                                          <p:attrName>style.visibility</p:attrName>
                                        </p:attrNameLst>
                                      </p:cBhvr>
                                      <p:to>
                                        <p:strVal val="visible"/>
                                      </p:to>
                                    </p:set>
                                    <p:animEffect transition="in" filter="dissolve">
                                      <p:cBhvr>
                                        <p:cTn id="10" dur="500"/>
                                        <p:tgtEl>
                                          <p:spTgt spid="3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2">
                                            <p:txEl>
                                              <p:pRg st="0" end="0"/>
                                            </p:txEl>
                                          </p:spTgt>
                                        </p:tgtEl>
                                        <p:attrNameLst>
                                          <p:attrName>style.visibility</p:attrName>
                                        </p:attrNameLst>
                                      </p:cBhvr>
                                      <p:to>
                                        <p:strVal val="visible"/>
                                      </p:to>
                                    </p:set>
                                    <p:animEffect transition="in" filter="dissolve">
                                      <p:cBhvr>
                                        <p:cTn id="15" dur="500"/>
                                        <p:tgtEl>
                                          <p:spTgt spid="3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3">
                                            <p:txEl>
                                              <p:pRg st="0" end="0"/>
                                            </p:txEl>
                                          </p:spTgt>
                                        </p:tgtEl>
                                        <p:attrNameLst>
                                          <p:attrName>style.visibility</p:attrName>
                                        </p:attrNameLst>
                                      </p:cBhvr>
                                      <p:to>
                                        <p:strVal val="visible"/>
                                      </p:to>
                                    </p:set>
                                    <p:animEffect transition="in" filter="dissolve">
                                      <p:cBhvr>
                                        <p:cTn id="20" dur="500"/>
                                        <p:tgtEl>
                                          <p:spTgt spid="33">
                                            <p:txEl>
                                              <p:pRg st="0" end="0"/>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4">
                                            <p:txEl>
                                              <p:pRg st="0" end="0"/>
                                            </p:txEl>
                                          </p:spTgt>
                                        </p:tgtEl>
                                        <p:attrNameLst>
                                          <p:attrName>style.visibility</p:attrName>
                                        </p:attrNameLst>
                                      </p:cBhvr>
                                      <p:to>
                                        <p:strVal val="visible"/>
                                      </p:to>
                                    </p:set>
                                    <p:animEffect transition="in" filter="dissolve">
                                      <p:cBhvr>
                                        <p:cTn id="23" dur="500"/>
                                        <p:tgtEl>
                                          <p:spTgt spid="3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5">
                                            <p:txEl>
                                              <p:pRg st="0" end="0"/>
                                            </p:txEl>
                                          </p:spTgt>
                                        </p:tgtEl>
                                        <p:attrNameLst>
                                          <p:attrName>style.visibility</p:attrName>
                                        </p:attrNameLst>
                                      </p:cBhvr>
                                      <p:to>
                                        <p:strVal val="visible"/>
                                      </p:to>
                                    </p:set>
                                    <p:animEffect transition="in" filter="dissolve">
                                      <p:cBhvr>
                                        <p:cTn id="28" dur="500"/>
                                        <p:tgtEl>
                                          <p:spTgt spid="3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36">
                                            <p:txEl>
                                              <p:pRg st="0" end="0"/>
                                            </p:txEl>
                                          </p:spTgt>
                                        </p:tgtEl>
                                        <p:attrNameLst>
                                          <p:attrName>style.visibility</p:attrName>
                                        </p:attrNameLst>
                                      </p:cBhvr>
                                      <p:to>
                                        <p:strVal val="visible"/>
                                      </p:to>
                                    </p:set>
                                    <p:animEffect transition="in" filter="dissolve">
                                      <p:cBhvr>
                                        <p:cTn id="33" dur="500"/>
                                        <p:tgtEl>
                                          <p:spTgt spid="36">
                                            <p:txEl>
                                              <p:pRg st="0" end="0"/>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37">
                                            <p:txEl>
                                              <p:pRg st="0" end="0"/>
                                            </p:txEl>
                                          </p:spTgt>
                                        </p:tgtEl>
                                        <p:attrNameLst>
                                          <p:attrName>style.visibility</p:attrName>
                                        </p:attrNameLst>
                                      </p:cBhvr>
                                      <p:to>
                                        <p:strVal val="visible"/>
                                      </p:to>
                                    </p:set>
                                    <p:animEffect transition="in" filter="dissolve">
                                      <p:cBhvr>
                                        <p:cTn id="36" dur="500"/>
                                        <p:tgtEl>
                                          <p:spTgt spid="37">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dissolve">
                                      <p:cBhvr>
                                        <p:cTn id="41" dur="500"/>
                                        <p:tgtEl>
                                          <p:spTgt spid="38">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nodeType="clickEffect">
                                  <p:stCondLst>
                                    <p:cond delay="0"/>
                                  </p:stCondLst>
                                  <p:childTnLst>
                                    <p:set>
                                      <p:cBhvr>
                                        <p:cTn id="45" dur="1" fill="hold">
                                          <p:stCondLst>
                                            <p:cond delay="0"/>
                                          </p:stCondLst>
                                        </p:cTn>
                                        <p:tgtEl>
                                          <p:spTgt spid="39">
                                            <p:txEl>
                                              <p:pRg st="0" end="0"/>
                                            </p:txEl>
                                          </p:spTgt>
                                        </p:tgtEl>
                                        <p:attrNameLst>
                                          <p:attrName>style.visibility</p:attrName>
                                        </p:attrNameLst>
                                      </p:cBhvr>
                                      <p:to>
                                        <p:strVal val="visible"/>
                                      </p:to>
                                    </p:set>
                                    <p:animEffect transition="in" filter="dissolve">
                                      <p:cBhvr>
                                        <p:cTn id="46" dur="500"/>
                                        <p:tgtEl>
                                          <p:spTgt spid="39">
                                            <p:txEl>
                                              <p:pRg st="0" end="0"/>
                                            </p:txEl>
                                          </p:spTgt>
                                        </p:tgtEl>
                                      </p:cBhvr>
                                    </p:animEffect>
                                  </p:childTnLst>
                                </p:cTn>
                              </p:par>
                              <p:par>
                                <p:cTn id="47" presetID="9" presetClass="entr" presetSubtype="0" fill="hold" nodeType="withEffect">
                                  <p:stCondLst>
                                    <p:cond delay="0"/>
                                  </p:stCondLst>
                                  <p:childTnLst>
                                    <p:set>
                                      <p:cBhvr>
                                        <p:cTn id="48" dur="1" fill="hold">
                                          <p:stCondLst>
                                            <p:cond delay="0"/>
                                          </p:stCondLst>
                                        </p:cTn>
                                        <p:tgtEl>
                                          <p:spTgt spid="40">
                                            <p:txEl>
                                              <p:pRg st="0" end="0"/>
                                            </p:txEl>
                                          </p:spTgt>
                                        </p:tgtEl>
                                        <p:attrNameLst>
                                          <p:attrName>style.visibility</p:attrName>
                                        </p:attrNameLst>
                                      </p:cBhvr>
                                      <p:to>
                                        <p:strVal val="visible"/>
                                      </p:to>
                                    </p:set>
                                    <p:animEffect transition="in" filter="dissolve">
                                      <p:cBhvr>
                                        <p:cTn id="49" dur="500"/>
                                        <p:tgtEl>
                                          <p:spTgt spid="40">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41">
                                            <p:txEl>
                                              <p:pRg st="0" end="0"/>
                                            </p:txEl>
                                          </p:spTgt>
                                        </p:tgtEl>
                                        <p:attrNameLst>
                                          <p:attrName>style.visibility</p:attrName>
                                        </p:attrNameLst>
                                      </p:cBhvr>
                                      <p:to>
                                        <p:strVal val="visible"/>
                                      </p:to>
                                    </p:set>
                                    <p:animEffect transition="in" filter="dissolve">
                                      <p:cBhvr>
                                        <p:cTn id="54"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14415</TotalTime>
  <Words>1342</Words>
  <Application>Microsoft Office PowerPoint</Application>
  <PresentationFormat>Widescreen</PresentationFormat>
  <Paragraphs>159</Paragraphs>
  <Slides>8</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Noto Sans Symbols</vt:lpstr>
      <vt:lpstr>Open Sans</vt:lpstr>
      <vt:lpstr>Rockwell</vt:lpstr>
      <vt:lpstr>Rokkitt</vt:lpstr>
      <vt:lpstr>Times New Roman</vt:lpstr>
      <vt:lpstr>Simple Light</vt:lpstr>
      <vt:lpstr>Pearson</vt:lpstr>
      <vt:lpstr>Grammar B1+ modal verbs</vt:lpstr>
      <vt:lpstr>Modal verbs have a number of  different functions.</vt:lpstr>
      <vt:lpstr>Function: When do we use them?</vt:lpstr>
      <vt:lpstr>Function: When do we use them?</vt:lpstr>
      <vt:lpstr>Function: When do we use them?</vt:lpstr>
      <vt:lpstr>Form: What form follows the modal verbs?</vt:lpstr>
      <vt:lpstr>Form: What form follows the modal verbs?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Emphatic structures</dc:title>
  <dc:creator>Louise Manicolo</dc:creator>
  <cp:lastModifiedBy>Muszynski, Daniel</cp:lastModifiedBy>
  <cp:revision>149</cp:revision>
  <dcterms:modified xsi:type="dcterms:W3CDTF">2019-12-05T10:36:54Z</dcterms:modified>
</cp:coreProperties>
</file>